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3" r:id="rId4"/>
    <p:sldMasterId id="2147483745" r:id="rId5"/>
  </p:sldMasterIdLst>
  <p:notesMasterIdLst>
    <p:notesMasterId r:id="rId24"/>
  </p:notesMasterIdLst>
  <p:sldIdLst>
    <p:sldId id="256" r:id="rId6"/>
    <p:sldId id="257" r:id="rId7"/>
    <p:sldId id="258" r:id="rId8"/>
    <p:sldId id="259" r:id="rId9"/>
    <p:sldId id="261" r:id="rId10"/>
    <p:sldId id="262" r:id="rId11"/>
    <p:sldId id="263" r:id="rId12"/>
    <p:sldId id="264" r:id="rId13"/>
    <p:sldId id="265" r:id="rId14"/>
    <p:sldId id="273" r:id="rId15"/>
    <p:sldId id="274" r:id="rId16"/>
    <p:sldId id="271" r:id="rId17"/>
    <p:sldId id="281" r:id="rId18"/>
    <p:sldId id="282" r:id="rId19"/>
    <p:sldId id="277" r:id="rId20"/>
    <p:sldId id="278" r:id="rId21"/>
    <p:sldId id="280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DF8"/>
    <a:srgbClr val="FEF4FB"/>
    <a:srgbClr val="FCDCF4"/>
    <a:srgbClr val="ED4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A13F8-0B2D-4765-B172-F4FDE7ABEBBC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99DFA-6A10-41EB-B156-305B5F2A6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97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>
                <a:solidFill>
                  <a:prstClr val="black"/>
                </a:solidFill>
                <a:ea typeface="等线" panose="020B0604020202020204" charset="-122"/>
              </a:rPr>
              <a:pPr/>
              <a:t>6</a:t>
            </a:fld>
            <a:endParaRPr lang="zh-CN" altLang="en-US">
              <a:solidFill>
                <a:prstClr val="black"/>
              </a:solidFill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6229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>
                <a:solidFill>
                  <a:prstClr val="black"/>
                </a:solidFill>
                <a:ea typeface="等线" panose="020B0604020202020204" charset="-122"/>
              </a:rPr>
              <a:pPr/>
              <a:t>7</a:t>
            </a:fld>
            <a:endParaRPr lang="zh-CN" altLang="en-US">
              <a:solidFill>
                <a:prstClr val="black"/>
              </a:solidFill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725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>
                <a:solidFill>
                  <a:prstClr val="black"/>
                </a:solidFill>
                <a:ea typeface="等线" panose="020B0604020202020204" charset="-122"/>
              </a:rPr>
              <a:pPr/>
              <a:t>8</a:t>
            </a:fld>
            <a:endParaRPr lang="zh-CN" altLang="en-US">
              <a:solidFill>
                <a:prstClr val="black"/>
              </a:solidFill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201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E0B5-F178-497A-83C6-C77B97D61B64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B6BB-6489-4FCA-A633-ECA753526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45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E0B5-F178-497A-83C6-C77B97D61B64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B6BB-6489-4FCA-A633-ECA753526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82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E0B5-F178-497A-83C6-C77B97D61B64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B6BB-6489-4FCA-A633-ECA753526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68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0BB9A8B-200E-429E-ADA3-EC311EDCC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F3BC4-8873-4D47-9353-DAAAA8627078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2E6F53D-D1E8-4411-A48D-A275F425D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854D2AA-0F16-4FFF-9814-B9E841D7C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BD1CB-C9EF-4813-B37D-83F739C0CDA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29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26BB3A6-701E-491C-B9F2-819A01D7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83482-B6B6-4AD8-B70E-7F1DB193D4D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AE42F81-DDCC-46E4-A41B-EC220FB3C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F55FE3C-D035-4DD9-8E49-CC25830D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8577E-1BE6-4CC7-A92C-BE95E9627F4F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653C788-DBA3-4060-96EC-D5D29E08E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CFFD9-EAD0-4660-AA51-6934E69AD88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1816A27-126F-4F77-B552-57744D18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C09FA38-68C3-4491-B09D-D1DDA78CD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0088B-1A12-442E-9D2C-6CF2320EDCE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56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297BABBE-8E84-4543-8144-C624D46E6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A1442-0DE5-4CDD-99EB-2143994A1CD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xmlns="" id="{04CE92D8-932B-4FF6-9217-96EB3FC77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6B6D4335-F6E2-44B3-8C8B-F5C32C75C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FCF00-FB57-4C5E-8C34-48EF69424AA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04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xmlns="" id="{84E28A71-5E60-48EA-99D2-ACC0B35F0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1B3CD-A9B8-42B7-9476-3E66C4E31B4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xmlns="" id="{3A3375C3-9003-46D5-854A-7DF1708CF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xmlns="" id="{28CBFF52-49B7-4E3D-8F45-6444D88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A2CBD-7A64-460A-B889-9B7C2ED7F9AC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:a16="http://schemas.microsoft.com/office/drawing/2014/main" xmlns="" id="{3C2FA731-FCF7-4D54-888B-E3075EACE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91002-8536-4F3A-9682-E80A14908036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xmlns="" id="{4DBCD1FF-08F1-46D6-80FA-08D962FEA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:a16="http://schemas.microsoft.com/office/drawing/2014/main" xmlns="" id="{BDC1631D-C194-46F8-91C8-532F78ED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625F2-2760-4D93-8E3E-949B3726198C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744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:a16="http://schemas.microsoft.com/office/drawing/2014/main" xmlns="" id="{254148B8-E0EA-4F1D-8256-F01D09963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BEFC5-95E2-4F35-AB18-623FED6BC4FE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xmlns="" id="{97DD8C9A-A270-4485-894B-756F9E86D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xmlns="" id="{9246E441-D4A8-41F9-A574-EECAFF7B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410C6-0653-44C9-9672-23572FDF026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21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9B6C9F8E-F062-4A8C-B0C8-AB1DAE8AE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41C66-954E-4AAD-A36D-5DD64E05394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xmlns="" id="{893AC5E3-627B-4C17-AA81-6B8850494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EF2338AD-12FC-433C-AF6A-E234DF8D2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8B0B6-37F2-41B8-B33C-DB498191D5D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2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E0B5-F178-497A-83C6-C77B97D61B64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B6BB-6489-4FCA-A633-ECA753526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52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xmlns="" id="{3F1D38DF-92FC-4C6E-A6CF-AACBA30B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E712-A074-468C-8802-AF56312D63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xmlns="" id="{DACB7356-5134-452F-B62D-E66ED785D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xmlns="" id="{FFB589EF-E3E8-461C-8468-9171ED958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8EBE2-AE65-4874-A149-5CF66CA8C61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34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43C3B81-DBF4-48F4-B315-8177DCF9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AF80C-D237-4B8E-8C5F-7FACCA33B9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1A64190-EF22-49FC-8CB9-2A74446D9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CE1ADAB-0A09-44FC-B90A-2BA2CA6B5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6B73E-B62B-4CAB-811D-07149FA7F6F3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27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370D25D-4BF7-4B4E-B196-246AD2EF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50F7E-FEFE-4945-B101-0F71BDABB9F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CA5B62A-5423-41DB-A8FB-4243C1A0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9EE7F85-7C85-4418-AD78-B9AF459F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41649-078B-4BF8-822E-B03FE26B0AD2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539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68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10010051" y="3928701"/>
            <a:ext cx="4110632" cy="37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-2023749" y="51985"/>
            <a:ext cx="4110633" cy="371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 rotWithShape="1">
          <a:blip r:embed="rId4">
            <a:alphaModFix/>
          </a:blip>
          <a:srcRect l="22257" t="32924" b="6717"/>
          <a:stretch/>
        </p:blipFill>
        <p:spPr>
          <a:xfrm rot="5400000" flipH="1">
            <a:off x="-2904068" y="1536100"/>
            <a:ext cx="7728135" cy="337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 rotWithShape="1">
          <a:blip r:embed="rId5">
            <a:alphaModFix/>
          </a:blip>
          <a:srcRect l="25606" t="15906" r="25601" b="15913"/>
          <a:stretch/>
        </p:blipFill>
        <p:spPr>
          <a:xfrm rot="2502886">
            <a:off x="770427" y="597770"/>
            <a:ext cx="1035612" cy="144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 rotWithShape="1">
          <a:blip r:embed="rId6">
            <a:alphaModFix/>
          </a:blip>
          <a:srcRect l="15824" t="15906" r="15817" b="15913"/>
          <a:stretch/>
        </p:blipFill>
        <p:spPr>
          <a:xfrm>
            <a:off x="10356180" y="5313864"/>
            <a:ext cx="1450885" cy="1447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 rotWithShape="1">
          <a:blip r:embed="rId4">
            <a:alphaModFix/>
          </a:blip>
          <a:srcRect t="32924" r="51590" b="6717"/>
          <a:stretch/>
        </p:blipFill>
        <p:spPr>
          <a:xfrm rot="-5400000">
            <a:off x="7524567" y="645034"/>
            <a:ext cx="6158167" cy="4322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860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61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62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00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956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624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86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E0B5-F178-497A-83C6-C77B97D61B64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B6BB-6489-4FCA-A633-ECA753526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19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42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06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97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88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4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78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913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1421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90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4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E0B5-F178-497A-83C6-C77B97D61B64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B6BB-6489-4FCA-A633-ECA753526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96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84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21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7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81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317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187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238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29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8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776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E0B5-F178-497A-83C6-C77B97D61B64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B6BB-6489-4FCA-A633-ECA753526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24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48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50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68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419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9839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385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E0B5-F178-497A-83C6-C77B97D61B64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B6BB-6489-4FCA-A633-ECA753526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52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E0B5-F178-497A-83C6-C77B97D61B64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B6BB-6489-4FCA-A633-ECA753526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4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E0B5-F178-497A-83C6-C77B97D61B64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B6BB-6489-4FCA-A633-ECA753526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8E0B5-F178-497A-83C6-C77B97D61B64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7B6BB-6489-4FCA-A633-ECA753526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03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8E0B5-F178-497A-83C6-C77B97D61B64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7B6BB-6489-4FCA-A633-ECA753526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4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ề 1">
            <a:extLst>
              <a:ext uri="{FF2B5EF4-FFF2-40B4-BE49-F238E27FC236}">
                <a16:creationId xmlns:a16="http://schemas.microsoft.com/office/drawing/2014/main" xmlns="" id="{925F4B76-5013-4E5C-9CB9-5EA2B5D60D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để sửa kiểu tiêu đề Bản cái</a:t>
            </a:r>
          </a:p>
        </p:txBody>
      </p:sp>
      <p:sp>
        <p:nvSpPr>
          <p:cNvPr id="1027" name="Chỗ dành sẵn cho Văn bản 2">
            <a:extLst>
              <a:ext uri="{FF2B5EF4-FFF2-40B4-BE49-F238E27FC236}">
                <a16:creationId xmlns:a16="http://schemas.microsoft.com/office/drawing/2014/main" xmlns="" id="{F10CE6FD-7CF3-4322-8BBC-8831D8586B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Bấm để chỉnh sửa kiểu văn bản của Bản cái</a:t>
            </a:r>
          </a:p>
          <a:p>
            <a:pPr lvl="1"/>
            <a:r>
              <a:rPr lang="vi-VN" altLang="vi-VN"/>
              <a:t>Mức hai</a:t>
            </a:r>
          </a:p>
          <a:p>
            <a:pPr lvl="2"/>
            <a:r>
              <a:rPr lang="vi-VN" altLang="vi-VN"/>
              <a:t>Mức ba</a:t>
            </a:r>
          </a:p>
          <a:p>
            <a:pPr lvl="3"/>
            <a:r>
              <a:rPr lang="vi-VN" altLang="vi-VN"/>
              <a:t>Mức bốn</a:t>
            </a:r>
          </a:p>
          <a:p>
            <a:pPr lvl="4"/>
            <a:r>
              <a:rPr lang="vi-VN" alt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A8A5ADE-50E1-4E62-BC84-5612B20E3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F1D94E-5351-4F10-B17A-5AC0886CCAA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BA7F4E3-800F-448B-B470-23668D756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0D7AC378-FE12-4712-A96A-C231D485E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752787-7099-4221-966F-56CF3F38A60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6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6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5C646-3A6E-4475-A94A-7B836A2A2C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FC297-A8E6-426D-BE1E-6B7B364B0D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45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slide" Target="slide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slide" Target="slide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slide" Target="slide1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2.gif"/><Relationship Id="rId18" Type="http://schemas.openxmlformats.org/officeDocument/2006/relationships/slide" Target="slide15.xml"/><Relationship Id="rId3" Type="http://schemas.openxmlformats.org/officeDocument/2006/relationships/image" Target="../media/image15.gif"/><Relationship Id="rId21" Type="http://schemas.openxmlformats.org/officeDocument/2006/relationships/slide" Target="slide16.xml"/><Relationship Id="rId7" Type="http://schemas.openxmlformats.org/officeDocument/2006/relationships/slide" Target="slide9.xml"/><Relationship Id="rId12" Type="http://schemas.openxmlformats.org/officeDocument/2006/relationships/slide" Target="slide8.xml"/><Relationship Id="rId17" Type="http://schemas.openxmlformats.org/officeDocument/2006/relationships/image" Target="../media/image25.gif"/><Relationship Id="rId2" Type="http://schemas.openxmlformats.org/officeDocument/2006/relationships/hyperlink" Target="file:///G:\..\My%20Documents\SONG\ATGT%20(khoi7)\vong3(khoi7).ppt" TargetMode="External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image" Target="../media/image21.gif"/><Relationship Id="rId5" Type="http://schemas.openxmlformats.org/officeDocument/2006/relationships/image" Target="../media/image17.gif"/><Relationship Id="rId15" Type="http://schemas.openxmlformats.org/officeDocument/2006/relationships/image" Target="../media/image24.gif"/><Relationship Id="rId10" Type="http://schemas.openxmlformats.org/officeDocument/2006/relationships/slide" Target="slide10.xml"/><Relationship Id="rId19" Type="http://schemas.openxmlformats.org/officeDocument/2006/relationships/image" Target="../media/image26.gif"/><Relationship Id="rId4" Type="http://schemas.openxmlformats.org/officeDocument/2006/relationships/image" Target="../media/image16.gif"/><Relationship Id="rId9" Type="http://schemas.openxmlformats.org/officeDocument/2006/relationships/image" Target="../media/image20.gif"/><Relationship Id="rId1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" r="-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2026" y="118694"/>
            <a:ext cx="7495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PHÒNG GIÁO DỤC VÀ ĐÀO TẠO HUYỆN THANH OAI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TRƯỜNG TRUNG HỌC CƠ SỞ TÂN ƯỚC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0794" y="4632326"/>
            <a:ext cx="5473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/>
              <a:t>Tân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Ước</a:t>
            </a:r>
            <a:r>
              <a:rPr lang="en-US" sz="2400" b="1" i="1" dirty="0" smtClean="0"/>
              <a:t>, </a:t>
            </a:r>
            <a:r>
              <a:rPr lang="en-US" sz="2400" b="1" i="1" dirty="0" err="1" smtClean="0"/>
              <a:t>ngày</a:t>
            </a:r>
            <a:r>
              <a:rPr lang="en-US" sz="2400" b="1" i="1" dirty="0" smtClean="0"/>
              <a:t> 15 </a:t>
            </a:r>
            <a:r>
              <a:rPr lang="en-US" sz="2400" b="1" i="1" dirty="0" err="1" smtClean="0"/>
              <a:t>tháng</a:t>
            </a:r>
            <a:r>
              <a:rPr lang="en-US" sz="2400" b="1" i="1" dirty="0" smtClean="0"/>
              <a:t> 11 </a:t>
            </a:r>
            <a:r>
              <a:rPr lang="en-US" sz="2400" b="1" i="1" dirty="0" err="1" smtClean="0"/>
              <a:t>năm</a:t>
            </a:r>
            <a:r>
              <a:rPr lang="en-US" sz="2400" b="1" i="1" dirty="0" smtClean="0"/>
              <a:t> 2021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1750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u="sng" dirty="0" err="1">
                <a:solidFill>
                  <a:prstClr val="black"/>
                </a:solidFill>
              </a:rPr>
              <a:t>Câu</a:t>
            </a:r>
            <a:r>
              <a:rPr lang="en-US" sz="3200" b="1" u="sng" dirty="0">
                <a:solidFill>
                  <a:prstClr val="black"/>
                </a:solidFill>
              </a:rPr>
              <a:t> </a:t>
            </a:r>
            <a:r>
              <a:rPr lang="en-US" sz="3200" b="1" u="sng" dirty="0" smtClean="0">
                <a:solidFill>
                  <a:prstClr val="black"/>
                </a:solidFill>
              </a:rPr>
              <a:t>1 </a:t>
            </a:r>
            <a:r>
              <a:rPr lang="en-US" sz="3200" b="1" u="sng" dirty="0">
                <a:solidFill>
                  <a:prstClr val="black"/>
                </a:solidFill>
              </a:rPr>
              <a:t>: </a:t>
            </a:r>
            <a:r>
              <a:rPr lang="en-US" sz="3200" b="1" dirty="0">
                <a:solidFill>
                  <a:prstClr val="black"/>
                </a:solidFill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</a:rPr>
              <a:t>Liên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hiệp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Quốc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tế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các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công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đoàn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giáo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viên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thành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lập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vào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tháng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năm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nào</a:t>
            </a:r>
            <a:r>
              <a:rPr lang="en-US" sz="3200" dirty="0" smtClean="0">
                <a:solidFill>
                  <a:prstClr val="black"/>
                </a:solidFill>
              </a:rPr>
              <a:t>?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7848" y="2231834"/>
            <a:ext cx="4906799" cy="103551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 smtClean="0">
                <a:solidFill>
                  <a:prstClr val="black"/>
                </a:solidFill>
              </a:rPr>
              <a:t>A</a:t>
            </a:r>
            <a:r>
              <a:rPr lang="en-US" sz="3200" dirty="0" smtClean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</a:rPr>
              <a:t>5</a:t>
            </a:r>
            <a:r>
              <a:rPr lang="en-US" sz="3200" dirty="0" smtClean="0">
                <a:solidFill>
                  <a:prstClr val="black"/>
                </a:solidFill>
              </a:rPr>
              <a:t>/1946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07848" y="3692059"/>
            <a:ext cx="4906799" cy="95721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 smtClean="0">
                <a:solidFill>
                  <a:prstClr val="black"/>
                </a:solidFill>
              </a:rPr>
              <a:t>6/1946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7849" y="527218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7/1946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09905" y="5303566"/>
            <a:ext cx="885137" cy="708059"/>
          </a:xfrm>
          <a:prstGeom prst="rect">
            <a:avLst/>
          </a:prstGeom>
        </p:spPr>
      </p:pic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xmlns="" id="{B19B1F08-E992-43DA-8993-50F2CF46D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339" y="5272188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4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71273" y="344971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u="sng" dirty="0" err="1">
                <a:solidFill>
                  <a:prstClr val="black"/>
                </a:solidFill>
              </a:rPr>
              <a:t>Câu</a:t>
            </a:r>
            <a:r>
              <a:rPr lang="en-US" sz="3200" b="1" u="sng" dirty="0">
                <a:solidFill>
                  <a:prstClr val="black"/>
                </a:solidFill>
              </a:rPr>
              <a:t> </a:t>
            </a:r>
            <a:r>
              <a:rPr lang="en-US" sz="3200" b="1" u="sng" dirty="0" smtClean="0">
                <a:solidFill>
                  <a:prstClr val="black"/>
                </a:solidFill>
              </a:rPr>
              <a:t>2: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Lễ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kỉ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niệm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ngày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nhà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giáo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Việt</a:t>
            </a:r>
            <a:r>
              <a:rPr lang="en-US" sz="3200" dirty="0" smtClean="0">
                <a:solidFill>
                  <a:prstClr val="black"/>
                </a:solidFill>
              </a:rPr>
              <a:t> Nam </a:t>
            </a:r>
            <a:r>
              <a:rPr lang="en-US" sz="3200" dirty="0" err="1" smtClean="0">
                <a:solidFill>
                  <a:prstClr val="black"/>
                </a:solidFill>
              </a:rPr>
              <a:t>đầu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tiên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tổ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chức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vào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ngày</a:t>
            </a:r>
            <a:r>
              <a:rPr lang="en-US" sz="3200" dirty="0" smtClean="0">
                <a:solidFill>
                  <a:prstClr val="black"/>
                </a:solidFill>
              </a:rPr>
              <a:t>/ </a:t>
            </a:r>
            <a:r>
              <a:rPr lang="en-US" sz="3200" dirty="0" err="1" smtClean="0">
                <a:solidFill>
                  <a:prstClr val="black"/>
                </a:solidFill>
              </a:rPr>
              <a:t>tháng</a:t>
            </a:r>
            <a:r>
              <a:rPr lang="en-US" sz="3200" dirty="0" smtClean="0">
                <a:solidFill>
                  <a:prstClr val="black"/>
                </a:solidFill>
              </a:rPr>
              <a:t>/ </a:t>
            </a:r>
            <a:r>
              <a:rPr lang="en-US" sz="3200" dirty="0" err="1" smtClean="0">
                <a:solidFill>
                  <a:prstClr val="black"/>
                </a:solidFill>
              </a:rPr>
              <a:t>năm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nào</a:t>
            </a:r>
            <a:r>
              <a:rPr lang="en-US" sz="3200" dirty="0" smtClean="0">
                <a:solidFill>
                  <a:prstClr val="black"/>
                </a:solidFill>
              </a:rPr>
              <a:t>?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81432" y="250616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 smtClean="0">
                <a:solidFill>
                  <a:prstClr val="black"/>
                </a:solidFill>
              </a:rPr>
              <a:t>20/11/1954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81432" y="40297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 smtClean="0">
                <a:solidFill>
                  <a:prstClr val="black"/>
                </a:solidFill>
              </a:rPr>
              <a:t>20/11/1946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81432" y="546739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 smtClean="0">
                <a:solidFill>
                  <a:prstClr val="black"/>
                </a:solidFill>
              </a:rPr>
              <a:t>20/11/1982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389" y="5530986"/>
            <a:ext cx="804536" cy="643628"/>
          </a:xfrm>
          <a:prstGeom prst="rect">
            <a:avLst/>
          </a:prstGeom>
        </p:spPr>
      </p:pic>
      <p:pic>
        <p:nvPicPr>
          <p:cNvPr id="19" name="Picture 18">
            <a:hlinkClick r:id="rId3" action="ppaction://hlinksldjump"/>
            <a:extLst>
              <a:ext uri="{FF2B5EF4-FFF2-40B4-BE49-F238E27FC236}">
                <a16:creationId xmlns:a16="http://schemas.microsoft.com/office/drawing/2014/main" xmlns="" id="{C85E8988-359A-4EDF-BCF0-69913E4A6F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09" y="4847601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8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67251" y="183449"/>
            <a:ext cx="10526728" cy="128417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u="sng" dirty="0">
                <a:solidFill>
                  <a:prstClr val="black"/>
                </a:solidFill>
              </a:rPr>
              <a:t>Câu </a:t>
            </a:r>
            <a:r>
              <a:rPr lang="en-US" sz="2800" b="1" u="sng" dirty="0" smtClean="0">
                <a:solidFill>
                  <a:prstClr val="black"/>
                </a:solidFill>
              </a:rPr>
              <a:t>3</a:t>
            </a:r>
            <a:r>
              <a:rPr lang="vi-VN" sz="2800" b="1" u="sng" dirty="0" smtClean="0">
                <a:solidFill>
                  <a:prstClr val="black"/>
                </a:solidFill>
              </a:rPr>
              <a:t>:</a:t>
            </a:r>
            <a:r>
              <a:rPr lang="en-US" sz="2800" b="1" u="sng" dirty="0" smtClean="0">
                <a:solidFill>
                  <a:prstClr val="black"/>
                </a:solidFill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</a:rPr>
              <a:t>TrườngTHCS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Tân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bao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nhiêu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</a:rPr>
              <a:t>lớp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</a:rPr>
              <a:t>?</a:t>
            </a:r>
          </a:p>
          <a:p>
            <a:pPr algn="ctr">
              <a:defRPr/>
            </a:pP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14484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150043" y="359289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 smtClean="0">
                <a:solidFill>
                  <a:prstClr val="black"/>
                </a:solidFill>
              </a:rPr>
              <a:t>9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504093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 smtClean="0">
                <a:solidFill>
                  <a:prstClr val="black"/>
                </a:solidFill>
              </a:rPr>
              <a:t>10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0" y="3597328"/>
            <a:ext cx="804742" cy="643793"/>
          </a:xfrm>
          <a:prstGeom prst="rect">
            <a:avLst/>
          </a:prstGeom>
        </p:spPr>
      </p:pic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9C7DBEE8-26A1-4F05-AA2B-AE4A4318B8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2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u="sng" dirty="0">
                <a:solidFill>
                  <a:prstClr val="black"/>
                </a:solidFill>
              </a:rPr>
              <a:t>Câu 4 :</a:t>
            </a:r>
            <a:r>
              <a:rPr lang="pt-BR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Trường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THCS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Tân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Ước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tổng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cán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bộ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, GV,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nhân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viên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68552" y="1953329"/>
            <a:ext cx="60633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pt-BR" sz="3200" dirty="0" smtClean="0">
                <a:solidFill>
                  <a:prstClr val="black"/>
                </a:solidFill>
              </a:rPr>
              <a:t>30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8551" y="3223926"/>
            <a:ext cx="606331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pt-BR" sz="3200" dirty="0" smtClean="0">
                <a:solidFill>
                  <a:prstClr val="black"/>
                </a:solidFill>
              </a:rPr>
              <a:t>26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68552" y="4538529"/>
            <a:ext cx="60633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 smtClean="0">
                <a:solidFill>
                  <a:prstClr val="black"/>
                </a:solidFill>
              </a:rPr>
              <a:t>22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01" y="197208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19" y="46657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81" y="3287437"/>
            <a:ext cx="804742" cy="643793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8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5" y="199869"/>
            <a:ext cx="1114919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u="sng" dirty="0">
                <a:solidFill>
                  <a:prstClr val="black"/>
                </a:solidFill>
              </a:rPr>
              <a:t>Câu </a:t>
            </a:r>
            <a:r>
              <a:rPr lang="pt-BR" sz="3200" b="1" u="sng" dirty="0" smtClean="0">
                <a:solidFill>
                  <a:prstClr val="black"/>
                </a:solidFill>
              </a:rPr>
              <a:t>5 </a:t>
            </a:r>
            <a:r>
              <a:rPr lang="pt-BR" sz="3200" b="1" u="sng" dirty="0">
                <a:solidFill>
                  <a:prstClr val="black"/>
                </a:solidFill>
              </a:rPr>
              <a:t>:</a:t>
            </a:r>
            <a:r>
              <a:rPr lang="pt-BR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2021 – 2022,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trường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THCS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Tân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Ước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đón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bao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nhiêu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em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học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sinh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lớp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6?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68552" y="1953329"/>
            <a:ext cx="60633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pt-BR" sz="3200" dirty="0" smtClean="0">
                <a:solidFill>
                  <a:prstClr val="black"/>
                </a:solidFill>
              </a:rPr>
              <a:t>100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8551" y="3223926"/>
            <a:ext cx="606331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pt-BR" sz="3200" dirty="0" smtClean="0">
                <a:solidFill>
                  <a:prstClr val="black"/>
                </a:solidFill>
              </a:rPr>
              <a:t>98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68552" y="4538529"/>
            <a:ext cx="60633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 smtClean="0">
                <a:solidFill>
                  <a:prstClr val="black"/>
                </a:solidFill>
              </a:rPr>
              <a:t>96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43" y="330852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19" y="46657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22" y="1953329"/>
            <a:ext cx="804742" cy="643793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6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u="sng" dirty="0">
                <a:solidFill>
                  <a:prstClr val="black"/>
                </a:solidFill>
              </a:rPr>
              <a:t>Câu 6</a:t>
            </a:r>
            <a:r>
              <a:rPr lang="pt-BR" sz="3200" b="1" u="sng" dirty="0" smtClean="0">
                <a:solidFill>
                  <a:prstClr val="black"/>
                </a:solidFill>
              </a:rPr>
              <a:t>:</a:t>
            </a:r>
            <a:r>
              <a:rPr lang="pt-BR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bao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nhiêu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học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sinh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tất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cả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khối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68552" y="1953329"/>
            <a:ext cx="60633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pt-BR" sz="3200" dirty="0" smtClean="0">
                <a:solidFill>
                  <a:prstClr val="black"/>
                </a:solidFill>
              </a:rPr>
              <a:t>330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8551" y="3223926"/>
            <a:ext cx="606331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pt-BR" sz="3200" dirty="0" smtClean="0">
                <a:solidFill>
                  <a:prstClr val="black"/>
                </a:solidFill>
              </a:rPr>
              <a:t>331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68552" y="4538529"/>
            <a:ext cx="60633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 smtClean="0">
                <a:solidFill>
                  <a:prstClr val="black"/>
                </a:solidFill>
              </a:rPr>
              <a:t>345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81" y="3287437"/>
            <a:ext cx="804742" cy="643793"/>
          </a:xfrm>
          <a:prstGeom prst="rect">
            <a:avLst/>
          </a:prstGeom>
        </p:spPr>
      </p:pic>
      <p:pic>
        <p:nvPicPr>
          <p:cNvPr id="19" name="Picture 18">
            <a:hlinkClick r:id="rId3" action="ppaction://hlinksldjump"/>
            <a:extLst>
              <a:ext uri="{FF2B5EF4-FFF2-40B4-BE49-F238E27FC236}">
                <a16:creationId xmlns:a16="http://schemas.microsoft.com/office/drawing/2014/main" xmlns="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u="sng" dirty="0">
                <a:solidFill>
                  <a:prstClr val="black"/>
                </a:solidFill>
              </a:rPr>
              <a:t>Câu </a:t>
            </a:r>
            <a:r>
              <a:rPr lang="pt-BR" sz="3200" b="1" u="sng" dirty="0" smtClean="0">
                <a:solidFill>
                  <a:prstClr val="black"/>
                </a:solidFill>
              </a:rPr>
              <a:t>7:</a:t>
            </a:r>
            <a:r>
              <a:rPr lang="pt-BR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Trường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THCS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Tân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Ước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tọa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lạc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đâu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68552" y="1953329"/>
            <a:ext cx="60633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pt-BR" sz="3200" dirty="0" smtClean="0">
                <a:solidFill>
                  <a:prstClr val="black"/>
                </a:solidFill>
              </a:rPr>
              <a:t>Thôn Tri Lễ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8551" y="3223926"/>
            <a:ext cx="606331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pt-BR" sz="3200" dirty="0" smtClean="0">
                <a:solidFill>
                  <a:prstClr val="black"/>
                </a:solidFill>
              </a:rPr>
              <a:t>Thôn Ước Lễ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68552" y="4538529"/>
            <a:ext cx="60633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</a:rPr>
              <a:t>Thôn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Phúc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Thụy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01" y="4573289"/>
            <a:ext cx="804742" cy="643793"/>
          </a:xfrm>
          <a:prstGeom prst="rect">
            <a:avLst/>
          </a:prstGeom>
        </p:spPr>
      </p:pic>
      <p:pic>
        <p:nvPicPr>
          <p:cNvPr id="19" name="Picture 18">
            <a:hlinkClick r:id="rId3" action="ppaction://hlinksldjump"/>
            <a:extLst>
              <a:ext uri="{FF2B5EF4-FFF2-40B4-BE49-F238E27FC236}">
                <a16:creationId xmlns:a16="http://schemas.microsoft.com/office/drawing/2014/main" xmlns="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8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b="1" u="sng" dirty="0">
                <a:solidFill>
                  <a:prstClr val="black"/>
                </a:solidFill>
              </a:rPr>
              <a:t>Câu </a:t>
            </a:r>
            <a:r>
              <a:rPr lang="pt-BR" sz="3200" b="1" u="sng" dirty="0">
                <a:solidFill>
                  <a:prstClr val="black"/>
                </a:solidFill>
              </a:rPr>
              <a:t>8</a:t>
            </a:r>
            <a:r>
              <a:rPr lang="pt-BR" sz="3200" b="1" u="sng" dirty="0" smtClean="0">
                <a:solidFill>
                  <a:prstClr val="black"/>
                </a:solidFill>
              </a:rPr>
              <a:t>:</a:t>
            </a:r>
            <a:r>
              <a:rPr lang="pt-BR" sz="3200" b="1" dirty="0" smtClean="0">
                <a:solidFill>
                  <a:prstClr val="black"/>
                </a:solidFill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học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2021 – 2022,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trường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THCS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Tân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Ước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có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học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sinh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đạt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giải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Ba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cấp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thành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phố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môn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</a:rPr>
              <a:t>gì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68552" y="1953329"/>
            <a:ext cx="60633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pt-BR" sz="3200" dirty="0" smtClean="0">
                <a:solidFill>
                  <a:prstClr val="black"/>
                </a:solidFill>
              </a:rPr>
              <a:t>Môn Anh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68551" y="3223926"/>
            <a:ext cx="606331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pt-BR" sz="3200" dirty="0" smtClean="0">
                <a:solidFill>
                  <a:prstClr val="black"/>
                </a:solidFill>
              </a:rPr>
              <a:t>Môn Toán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68552" y="4538529"/>
            <a:ext cx="60633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 err="1" smtClean="0">
                <a:solidFill>
                  <a:prstClr val="black"/>
                </a:solidFill>
              </a:rPr>
              <a:t>Môn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</a:rPr>
              <a:t>Văn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01" y="197208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06" y="3259261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01" y="4573289"/>
            <a:ext cx="804742" cy="643793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="" xmlns:a16="http://schemas.microsoft.com/office/drawing/2014/main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1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3275526" y="751268"/>
            <a:ext cx="6781800" cy="34290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</a:pP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Hãy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gửi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những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lời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tri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ân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em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tới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thầy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cô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nhân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ngày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nhà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việt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nam</a:t>
            </a:r>
            <a:r>
              <a:rPr lang="en-US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en-US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" y="3863663"/>
            <a:ext cx="5089529" cy="278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78281" l="10000" r="90000">
                        <a14:foregroundMark x1="24219" y1="36250" x2="24219" y2="36250"/>
                        <a14:foregroundMark x1="25781" y1="45313" x2="25781" y2="45313"/>
                        <a14:foregroundMark x1="30312" y1="18906" x2="30312" y2="18906"/>
                        <a14:foregroundMark x1="29375" y1="29844" x2="29375" y2="29844"/>
                        <a14:foregroundMark x1="74531" y1="22813" x2="74531" y2="22813"/>
                        <a14:foregroundMark x1="72813" y1="22969" x2="72813" y2="22969"/>
                        <a14:foregroundMark x1="66875" y1="36250" x2="66875" y2="36250"/>
                        <a14:foregroundMark x1="47500" y1="42188" x2="47500" y2="42188"/>
                        <a14:foregroundMark x1="57188" y1="39219" x2="57188" y2="39219"/>
                        <a14:foregroundMark x1="46094" y1="42344" x2="46094" y2="42344"/>
                        <a14:foregroundMark x1="57188" y1="39688" x2="57188" y2="39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82598" y="1681714"/>
            <a:ext cx="8128000" cy="635886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4850296" y="597217"/>
            <a:ext cx="4929808" cy="3457948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Lịch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sử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hình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thành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ngày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nhà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giáo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Việt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 Nam?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Liberation Mono"/>
              <a:cs typeface="Liberation Mono"/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2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ịch sử ngày nhà giáo V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8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78281" l="10000" r="90000">
                        <a14:foregroundMark x1="24219" y1="36250" x2="24219" y2="36250"/>
                        <a14:foregroundMark x1="25781" y1="45313" x2="25781" y2="45313"/>
                        <a14:foregroundMark x1="30312" y1="18906" x2="30312" y2="18906"/>
                        <a14:foregroundMark x1="29375" y1="29844" x2="29375" y2="29844"/>
                        <a14:foregroundMark x1="74531" y1="22813" x2="74531" y2="22813"/>
                        <a14:foregroundMark x1="72813" y1="22969" x2="72813" y2="22969"/>
                        <a14:foregroundMark x1="66875" y1="36250" x2="66875" y2="36250"/>
                        <a14:foregroundMark x1="47500" y1="42188" x2="47500" y2="42188"/>
                        <a14:foregroundMark x1="57188" y1="39219" x2="57188" y2="39219"/>
                        <a14:foregroundMark x1="46094" y1="42344" x2="46094" y2="42344"/>
                        <a14:foregroundMark x1="57188" y1="39688" x2="57188" y2="39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82598" y="1681714"/>
            <a:ext cx="8128000" cy="635886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4850296" y="597217"/>
            <a:ext cx="4439478" cy="265043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Ý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nghĩa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nhà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giáo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Việt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Liberation Mono"/>
                <a:cs typeface="Liberation Mono"/>
              </a:rPr>
              <a:t> Nam 20/11?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ea typeface="Liberation Mono"/>
              <a:cs typeface="Liberation Mono"/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8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Trách nhiệm xử lý khi nhiều người cùng khiếu nại về một nội dung đến CQTW">
            <a:extLst>
              <a:ext uri="{FF2B5EF4-FFF2-40B4-BE49-F238E27FC236}">
                <a16:creationId xmlns:a16="http://schemas.microsoft.com/office/drawing/2014/main" xmlns="" id="{87D52E4C-0D74-4F0A-A1B8-28070B69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4" y="42100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58BAE59F-3378-4BA1-B741-4145FB488C47}"/>
              </a:ext>
            </a:extLst>
          </p:cNvPr>
          <p:cNvSpPr/>
          <p:nvPr/>
        </p:nvSpPr>
        <p:spPr>
          <a:xfrm>
            <a:off x="1841678" y="592429"/>
            <a:ext cx="6088085" cy="318135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tri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ân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thầy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lang="en-US" sz="4000" dirty="0">
              <a:solidFill>
                <a:prstClr val="black"/>
              </a:solidFill>
              <a:latin typeface="Calibri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9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矩形 132"/>
          <p:cNvSpPr/>
          <p:nvPr/>
        </p:nvSpPr>
        <p:spPr>
          <a:xfrm>
            <a:off x="263769" y="5820508"/>
            <a:ext cx="2145323" cy="1178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7628709" y="-95794"/>
            <a:ext cx="4750527" cy="4484912"/>
            <a:chOff x="7628709" y="-95794"/>
            <a:chExt cx="4750527" cy="4484912"/>
          </a:xfrm>
        </p:grpSpPr>
        <p:grpSp>
          <p:nvGrpSpPr>
            <p:cNvPr id="119" name="组合 118"/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122" name="组合 121"/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124" name="矩形 12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6" name="任意多边形 125"/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3" name="任意多边形 12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40" name="任意多边形 39"/>
          <p:cNvSpPr/>
          <p:nvPr/>
        </p:nvSpPr>
        <p:spPr>
          <a:xfrm>
            <a:off x="1" y="4199061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0B6BE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19558" y="1022548"/>
            <a:ext cx="10912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/>
              <a:t>1. </a:t>
            </a:r>
            <a:r>
              <a:rPr lang="en-US" altLang="zh-CN" sz="3200" dirty="0" err="1" smtClean="0"/>
              <a:t>Thi</a:t>
            </a:r>
            <a:r>
              <a:rPr lang="en-US" altLang="zh-CN" sz="3200" dirty="0" smtClean="0"/>
              <a:t> </a:t>
            </a:r>
            <a:r>
              <a:rPr lang="en-US" altLang="zh-CN" sz="3200" dirty="0" err="1" smtClean="0"/>
              <a:t>đua</a:t>
            </a:r>
            <a:r>
              <a:rPr lang="en-US" altLang="zh-CN" sz="3200" dirty="0" smtClean="0"/>
              <a:t> </a:t>
            </a:r>
            <a:r>
              <a:rPr lang="en-US" altLang="zh-CN" sz="3200" dirty="0" err="1" smtClean="0"/>
              <a:t>hoa</a:t>
            </a:r>
            <a:r>
              <a:rPr lang="en-US" altLang="zh-CN" sz="3200" dirty="0" smtClean="0"/>
              <a:t> </a:t>
            </a:r>
            <a:r>
              <a:rPr lang="en-US" altLang="zh-CN" sz="3200" dirty="0" err="1" smtClean="0"/>
              <a:t>điểm</a:t>
            </a:r>
            <a:r>
              <a:rPr lang="en-US" altLang="zh-CN" sz="3200" dirty="0" smtClean="0"/>
              <a:t> </a:t>
            </a:r>
            <a:r>
              <a:rPr lang="en-US" altLang="zh-CN" sz="3200" dirty="0" err="1" smtClean="0"/>
              <a:t>tốt</a:t>
            </a:r>
            <a:r>
              <a:rPr lang="en-US" altLang="zh-CN" sz="3200" dirty="0" smtClean="0"/>
              <a:t> </a:t>
            </a:r>
            <a:r>
              <a:rPr lang="en-US" altLang="zh-CN" sz="3200" dirty="0" err="1" smtClean="0"/>
              <a:t>với</a:t>
            </a:r>
            <a:r>
              <a:rPr lang="en-US" altLang="zh-CN" sz="3200" dirty="0" smtClean="0"/>
              <a:t> </a:t>
            </a:r>
            <a:r>
              <a:rPr lang="en-US" altLang="zh-CN" sz="3200" dirty="0" err="1" smtClean="0"/>
              <a:t>chủ</a:t>
            </a:r>
            <a:r>
              <a:rPr lang="en-US" altLang="zh-CN" sz="3200" dirty="0" smtClean="0"/>
              <a:t> </a:t>
            </a:r>
            <a:r>
              <a:rPr lang="en-US" altLang="zh-CN" sz="3200" dirty="0" err="1" smtClean="0"/>
              <a:t>đề</a:t>
            </a:r>
            <a:r>
              <a:rPr lang="en-US" altLang="zh-CN" sz="3200" dirty="0" smtClean="0"/>
              <a:t> “</a:t>
            </a:r>
            <a:r>
              <a:rPr lang="en-US" altLang="zh-CN" sz="3200" dirty="0" err="1" smtClean="0"/>
              <a:t>Điểm</a:t>
            </a:r>
            <a:r>
              <a:rPr lang="en-US" altLang="zh-CN" sz="3200" dirty="0" smtClean="0"/>
              <a:t> 10 </a:t>
            </a:r>
            <a:r>
              <a:rPr lang="en-US" altLang="zh-CN" sz="3200" dirty="0" err="1" smtClean="0"/>
              <a:t>kính</a:t>
            </a:r>
            <a:r>
              <a:rPr lang="en-US" altLang="zh-CN" sz="3200" dirty="0" smtClean="0"/>
              <a:t> </a:t>
            </a:r>
            <a:r>
              <a:rPr lang="en-US" altLang="zh-CN" sz="3200" dirty="0" err="1" smtClean="0"/>
              <a:t>dâng</a:t>
            </a:r>
            <a:r>
              <a:rPr lang="en-US" altLang="zh-CN" sz="3200" dirty="0" smtClean="0"/>
              <a:t> </a:t>
            </a:r>
            <a:r>
              <a:rPr lang="en-US" altLang="zh-CN" sz="3200" dirty="0" err="1" smtClean="0"/>
              <a:t>thầy</a:t>
            </a:r>
            <a:r>
              <a:rPr lang="en-US" altLang="zh-CN" sz="3200" dirty="0" smtClean="0"/>
              <a:t> </a:t>
            </a:r>
            <a:r>
              <a:rPr lang="en-US" altLang="zh-CN" sz="3200" dirty="0" err="1" smtClean="0"/>
              <a:t>cô</a:t>
            </a:r>
            <a:r>
              <a:rPr lang="en-US" altLang="zh-CN" sz="3200" dirty="0" smtClean="0"/>
              <a:t>”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5211" y="3432101"/>
            <a:ext cx="110106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</a:t>
            </a:r>
          </a:p>
          <a:p>
            <a:pPr>
              <a:lnSpc>
                <a:spcPct val="150000"/>
              </a:lnSpc>
            </a:pP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Điều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kiện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giữa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kì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Toán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Văn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Anh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đạt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8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trở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lên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 rot="19652793">
            <a:off x="-35541" y="3781606"/>
            <a:ext cx="646818" cy="655654"/>
            <a:chOff x="2817684" y="410418"/>
            <a:chExt cx="604235" cy="612489"/>
          </a:xfrm>
        </p:grpSpPr>
        <p:grpSp>
          <p:nvGrpSpPr>
            <p:cNvPr id="63" name="组合 62"/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65" name="五角星 2"/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五角星 2"/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>
                <a:solidFill>
                  <a:schemeClr val="bg1"/>
                </a:solidFill>
              </a:ln>
              <a:effectLst>
                <a:innerShdw blurRad="368300">
                  <a:srgbClr val="FF3B65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aseline="-250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4" name="弧形 63"/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ln w="41275">
              <a:solidFill>
                <a:schemeClr val="bg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 rot="2224307">
            <a:off x="43949" y="2229315"/>
            <a:ext cx="592456" cy="581562"/>
            <a:chOff x="10646778" y="4753862"/>
            <a:chExt cx="751521" cy="737702"/>
          </a:xfrm>
        </p:grpSpPr>
        <p:sp>
          <p:nvSpPr>
            <p:cNvPr id="6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7" name="图片 23">
            <a:extLst>
              <a:ext uri="{FF2B5EF4-FFF2-40B4-BE49-F238E27FC236}">
                <a16:creationId xmlns:a16="http://schemas.microsoft.com/office/drawing/2014/main" xmlns="" id="{0A3D6F66-CD87-4C2A-9311-1DD792A30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9" y="4219975"/>
            <a:ext cx="2978134" cy="2978134"/>
          </a:xfrm>
          <a:prstGeom prst="rect">
            <a:avLst/>
          </a:prstGeom>
        </p:spPr>
      </p:pic>
      <p:sp>
        <p:nvSpPr>
          <p:cNvPr id="35" name="矩形 5"/>
          <p:cNvSpPr/>
          <p:nvPr/>
        </p:nvSpPr>
        <p:spPr>
          <a:xfrm>
            <a:off x="857359" y="2205922"/>
            <a:ext cx="96541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altLang="zh-C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zh-C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zh-C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zh-C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altLang="zh-CN" sz="28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2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" grpId="0"/>
      <p:bldP spid="7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矩形 132"/>
          <p:cNvSpPr/>
          <p:nvPr/>
        </p:nvSpPr>
        <p:spPr>
          <a:xfrm>
            <a:off x="263769" y="5820508"/>
            <a:ext cx="2145323" cy="1178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7628709" y="-95794"/>
            <a:ext cx="4750527" cy="4484912"/>
            <a:chOff x="7628709" y="-95794"/>
            <a:chExt cx="4750527" cy="4484912"/>
          </a:xfrm>
        </p:grpSpPr>
        <p:grpSp>
          <p:nvGrpSpPr>
            <p:cNvPr id="119" name="组合 118"/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122" name="组合 121"/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124" name="矩形 12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6" name="任意多边形 125"/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3" name="任意多边形 12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40" name="任意多边形 39"/>
          <p:cNvSpPr/>
          <p:nvPr/>
        </p:nvSpPr>
        <p:spPr>
          <a:xfrm>
            <a:off x="1" y="4199061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0B6BE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1143" y="141295"/>
            <a:ext cx="1091225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2. </a:t>
            </a:r>
            <a:r>
              <a:rPr lang="en-US" sz="3200" b="1" dirty="0" err="1"/>
              <a:t>Cuộc</a:t>
            </a:r>
            <a:r>
              <a:rPr lang="en-US" sz="3200" b="1" dirty="0"/>
              <a:t> </a:t>
            </a:r>
            <a:r>
              <a:rPr lang="en-US" sz="3200" b="1" dirty="0" err="1"/>
              <a:t>thi</a:t>
            </a:r>
            <a:r>
              <a:rPr lang="en-US" sz="3200" b="1" dirty="0"/>
              <a:t> </a:t>
            </a:r>
            <a:r>
              <a:rPr lang="en-US" sz="3200" b="1" dirty="0" err="1"/>
              <a:t>vẽ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 “</a:t>
            </a:r>
            <a:r>
              <a:rPr lang="en-US" sz="3200" b="1" dirty="0" err="1"/>
              <a:t>Chiếc</a:t>
            </a:r>
            <a:r>
              <a:rPr lang="en-US" sz="3200" b="1" dirty="0"/>
              <a:t> ô </a:t>
            </a:r>
            <a:r>
              <a:rPr lang="en-US" sz="3200" b="1" dirty="0" err="1"/>
              <a:t>tô</a:t>
            </a:r>
            <a:r>
              <a:rPr lang="en-US" sz="3200" b="1" dirty="0"/>
              <a:t> </a:t>
            </a:r>
            <a:r>
              <a:rPr lang="en-US" sz="3200" b="1" dirty="0" err="1"/>
              <a:t>mơ</a:t>
            </a:r>
            <a:r>
              <a:rPr lang="en-US" sz="3200" b="1" dirty="0"/>
              <a:t> </a:t>
            </a:r>
            <a:r>
              <a:rPr lang="en-US" sz="3200" b="1" dirty="0" err="1"/>
              <a:t>ước</a:t>
            </a:r>
            <a:r>
              <a:rPr lang="en-US" sz="3200" b="1" dirty="0"/>
              <a:t>” </a:t>
            </a:r>
            <a:r>
              <a:rPr lang="en-US" sz="3200" b="1" dirty="0" err="1"/>
              <a:t>và</a:t>
            </a:r>
            <a:r>
              <a:rPr lang="en-US" sz="3200" b="1" dirty="0"/>
              <a:t> “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giới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khói</a:t>
            </a:r>
            <a:r>
              <a:rPr lang="en-US" sz="3200" b="1" dirty="0"/>
              <a:t> </a:t>
            </a:r>
            <a:r>
              <a:rPr lang="en-US" sz="3200" b="1" dirty="0" err="1"/>
              <a:t>thuốc</a:t>
            </a:r>
            <a:r>
              <a:rPr lang="en-US" sz="3200" b="1" dirty="0"/>
              <a:t> </a:t>
            </a:r>
            <a:r>
              <a:rPr lang="en-US" sz="3200" b="1" dirty="0" err="1"/>
              <a:t>lá</a:t>
            </a:r>
            <a:r>
              <a:rPr lang="en-US" sz="3200" b="1" dirty="0"/>
              <a:t>”</a:t>
            </a:r>
            <a:endParaRPr lang="en-US" sz="3200" dirty="0"/>
          </a:p>
          <a:p>
            <a:r>
              <a:rPr lang="en-US" sz="3200" b="1" dirty="0" err="1"/>
              <a:t>Mỗi</a:t>
            </a:r>
            <a:r>
              <a:rPr lang="en-US" sz="3200" b="1" dirty="0"/>
              <a:t> chi </a:t>
            </a:r>
            <a:r>
              <a:rPr lang="en-US" sz="3200" b="1" dirty="0" err="1"/>
              <a:t>đội</a:t>
            </a:r>
            <a:r>
              <a:rPr lang="en-US" sz="3200" b="1" dirty="0"/>
              <a:t> </a:t>
            </a:r>
            <a:r>
              <a:rPr lang="en-US" sz="3200" b="1" dirty="0" err="1"/>
              <a:t>tối</a:t>
            </a:r>
            <a:r>
              <a:rPr lang="en-US" sz="3200" b="1" dirty="0"/>
              <a:t> </a:t>
            </a:r>
            <a:r>
              <a:rPr lang="en-US" sz="3200" b="1" dirty="0" err="1"/>
              <a:t>thiểu</a:t>
            </a:r>
            <a:r>
              <a:rPr lang="en-US" sz="3200" b="1" dirty="0"/>
              <a:t> 5 </a:t>
            </a:r>
            <a:r>
              <a:rPr lang="en-US" sz="3200" b="1" dirty="0" err="1"/>
              <a:t>sản</a:t>
            </a:r>
            <a:r>
              <a:rPr lang="en-US" sz="3200" b="1" dirty="0"/>
              <a:t> </a:t>
            </a:r>
            <a:r>
              <a:rPr lang="en-US" sz="3200" b="1" dirty="0" err="1"/>
              <a:t>phẩm</a:t>
            </a:r>
            <a:r>
              <a:rPr lang="en-US" sz="3200" b="1" dirty="0"/>
              <a:t> </a:t>
            </a:r>
            <a:endParaRPr lang="en-US" sz="3200" dirty="0"/>
          </a:p>
          <a:p>
            <a:r>
              <a:rPr lang="en-US" sz="3200" b="1" dirty="0"/>
              <a:t>a</a:t>
            </a:r>
            <a:r>
              <a:rPr lang="en-US" sz="3200" dirty="0"/>
              <a:t>.</a:t>
            </a:r>
            <a:r>
              <a:rPr lang="en-US" sz="3200" b="1" dirty="0"/>
              <a:t> </a:t>
            </a:r>
            <a:r>
              <a:rPr lang="en-US" sz="3200" b="1" dirty="0" err="1"/>
              <a:t>Yêu</a:t>
            </a:r>
            <a:r>
              <a:rPr lang="en-US" sz="3200" b="1" dirty="0"/>
              <a:t> </a:t>
            </a:r>
            <a:r>
              <a:rPr lang="en-US" sz="3200" b="1" dirty="0" err="1"/>
              <a:t>cầu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sản</a:t>
            </a:r>
            <a:r>
              <a:rPr lang="en-US" sz="3200" b="1" dirty="0"/>
              <a:t> </a:t>
            </a:r>
            <a:r>
              <a:rPr lang="en-US" sz="3200" b="1" dirty="0" err="1"/>
              <a:t>phẩm</a:t>
            </a:r>
            <a:r>
              <a:rPr lang="en-US" sz="3200" b="1" dirty="0"/>
              <a:t> </a:t>
            </a:r>
            <a:r>
              <a:rPr lang="en-US" sz="3200" b="1" dirty="0" err="1"/>
              <a:t>dự</a:t>
            </a:r>
            <a:r>
              <a:rPr lang="en-US" sz="3200" b="1" dirty="0"/>
              <a:t> </a:t>
            </a:r>
            <a:r>
              <a:rPr lang="en-US" sz="3200" b="1" dirty="0" err="1"/>
              <a:t>thi</a:t>
            </a:r>
            <a:endParaRPr lang="en-US" sz="3200" dirty="0"/>
          </a:p>
          <a:p>
            <a:r>
              <a:rPr lang="en-US" sz="3200" dirty="0"/>
              <a:t>- 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kích</a:t>
            </a:r>
            <a:r>
              <a:rPr lang="en-US" sz="3200" dirty="0"/>
              <a:t> </a:t>
            </a:r>
            <a:r>
              <a:rPr lang="en-US" sz="3200" dirty="0" err="1"/>
              <a:t>thước</a:t>
            </a:r>
            <a:r>
              <a:rPr lang="en-US" sz="3200" dirty="0"/>
              <a:t> </a:t>
            </a:r>
            <a:r>
              <a:rPr lang="en-US" sz="3200" dirty="0" err="1"/>
              <a:t>khổ</a:t>
            </a:r>
            <a:r>
              <a:rPr lang="en-US" sz="3200" dirty="0"/>
              <a:t> </a:t>
            </a:r>
            <a:r>
              <a:rPr lang="en-US" sz="3200" dirty="0" smtClean="0"/>
              <a:t>A3/A4</a:t>
            </a:r>
            <a:endParaRPr lang="en-US" sz="3200" dirty="0"/>
          </a:p>
          <a:p>
            <a:r>
              <a:rPr lang="en-US" sz="3200" dirty="0"/>
              <a:t>-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:</a:t>
            </a:r>
            <a:r>
              <a:rPr lang="en-US" sz="3200" b="1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 </a:t>
            </a:r>
            <a:r>
              <a:rPr lang="en-US" sz="3200" dirty="0" err="1"/>
              <a:t>tùy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.</a:t>
            </a:r>
          </a:p>
          <a:p>
            <a:r>
              <a:rPr lang="en-US" sz="3200" b="1" dirty="0"/>
              <a:t>b. </a:t>
            </a:r>
            <a:r>
              <a:rPr lang="en-US" sz="3200" b="1" dirty="0" err="1"/>
              <a:t>Nộp</a:t>
            </a:r>
            <a:r>
              <a:rPr lang="en-US" sz="3200" b="1" dirty="0"/>
              <a:t> </a:t>
            </a:r>
            <a:r>
              <a:rPr lang="en-US" sz="3200" b="1" dirty="0" err="1"/>
              <a:t>sản</a:t>
            </a:r>
            <a:r>
              <a:rPr lang="en-US" sz="3200" b="1" dirty="0"/>
              <a:t> </a:t>
            </a:r>
            <a:r>
              <a:rPr lang="en-US" sz="3200" b="1" dirty="0" err="1"/>
              <a:t>phẩm</a:t>
            </a:r>
            <a:r>
              <a:rPr lang="en-US" sz="3200" b="1" dirty="0"/>
              <a:t> </a:t>
            </a:r>
            <a:r>
              <a:rPr lang="en-US" sz="3200" b="1" dirty="0" err="1"/>
              <a:t>dự</a:t>
            </a:r>
            <a:r>
              <a:rPr lang="en-US" sz="3200" b="1" dirty="0"/>
              <a:t> </a:t>
            </a:r>
            <a:r>
              <a:rPr lang="en-US" sz="3200" b="1" dirty="0" err="1"/>
              <a:t>thi</a:t>
            </a:r>
            <a:endParaRPr lang="en-US" sz="3200" dirty="0"/>
          </a:p>
          <a:p>
            <a:r>
              <a:rPr lang="en-US" sz="3200" dirty="0"/>
              <a:t>- </a:t>
            </a:r>
            <a:r>
              <a:rPr lang="en-US" sz="3200" dirty="0" err="1"/>
              <a:t>Thông</a:t>
            </a:r>
            <a:r>
              <a:rPr lang="en-US" sz="3200" dirty="0"/>
              <a:t> tin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Họ</a:t>
            </a:r>
            <a:r>
              <a:rPr lang="en-US" sz="3200" dirty="0"/>
              <a:t> </a:t>
            </a:r>
            <a:r>
              <a:rPr lang="en-US" sz="3200" dirty="0" err="1"/>
              <a:t>tên</a:t>
            </a:r>
            <a:r>
              <a:rPr lang="en-US" sz="3200" dirty="0"/>
              <a:t>,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,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</a:p>
          <a:p>
            <a:r>
              <a:rPr lang="en-US" sz="3200" b="1" dirty="0"/>
              <a:t>-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r>
              <a:rPr lang="en-US" sz="3200" dirty="0"/>
              <a:t> </a:t>
            </a:r>
            <a:r>
              <a:rPr lang="en-US" sz="3200" dirty="0" err="1"/>
              <a:t>thi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chụp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lưu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file </a:t>
            </a:r>
            <a:r>
              <a:rPr lang="en-US" sz="3200" dirty="0" err="1"/>
              <a:t>ảnh</a:t>
            </a:r>
            <a:r>
              <a:rPr lang="en-US" sz="3200" dirty="0"/>
              <a:t> jpg.  </a:t>
            </a:r>
          </a:p>
          <a:p>
            <a:r>
              <a:rPr lang="en-US" sz="3200" b="1" dirty="0" smtClean="0"/>
              <a:t>-</a:t>
            </a:r>
            <a:r>
              <a:rPr lang="en-US" sz="3200" dirty="0" smtClean="0"/>
              <a:t> </a:t>
            </a:r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tên</a:t>
            </a:r>
            <a:r>
              <a:rPr lang="en-US" sz="3200" dirty="0"/>
              <a:t>: </a:t>
            </a:r>
            <a:r>
              <a:rPr lang="en-US" sz="3200" dirty="0" err="1"/>
              <a:t>họ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tên_ngày</a:t>
            </a:r>
            <a:r>
              <a:rPr lang="en-US" sz="3200" dirty="0"/>
              <a:t> </a:t>
            </a:r>
            <a:r>
              <a:rPr lang="en-US" sz="3200" dirty="0" err="1"/>
              <a:t>sinh_lớp_cuộc</a:t>
            </a:r>
            <a:r>
              <a:rPr lang="en-US" sz="3200" dirty="0"/>
              <a:t> </a:t>
            </a:r>
            <a:r>
              <a:rPr lang="en-US" sz="3200" dirty="0" err="1"/>
              <a:t>thi</a:t>
            </a:r>
            <a:r>
              <a:rPr lang="en-US" sz="3200" dirty="0"/>
              <a:t> </a:t>
            </a:r>
            <a:r>
              <a:rPr lang="en-US" sz="3200" dirty="0" err="1"/>
              <a:t>vẽ</a:t>
            </a:r>
            <a:r>
              <a:rPr lang="en-US" sz="3200" dirty="0"/>
              <a:t> </a:t>
            </a:r>
            <a:r>
              <a:rPr lang="en-US" sz="3200" dirty="0" err="1" smtClean="0"/>
              <a:t>tranh</a:t>
            </a:r>
            <a:endParaRPr lang="en-US" sz="3200" dirty="0"/>
          </a:p>
          <a:p>
            <a:r>
              <a:rPr lang="en-US" sz="3200" dirty="0"/>
              <a:t>-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nộp</a:t>
            </a:r>
            <a:r>
              <a:rPr lang="en-US" sz="3200" dirty="0"/>
              <a:t>: </a:t>
            </a:r>
            <a:r>
              <a:rPr lang="en-US" sz="3200" b="1" dirty="0"/>
              <a:t>Qua </a:t>
            </a:r>
            <a:r>
              <a:rPr lang="en-US" sz="3200" b="1" dirty="0" err="1"/>
              <a:t>zalo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GV </a:t>
            </a:r>
            <a:r>
              <a:rPr lang="en-US" sz="3200" b="1" dirty="0" err="1"/>
              <a:t>Mĩ</a:t>
            </a:r>
            <a:r>
              <a:rPr lang="en-US" sz="3200" b="1" dirty="0"/>
              <a:t> </a:t>
            </a:r>
            <a:r>
              <a:rPr lang="en-US" sz="3200" b="1" dirty="0" err="1"/>
              <a:t>thuật</a:t>
            </a:r>
            <a:r>
              <a:rPr lang="en-US" sz="3200" b="1" dirty="0"/>
              <a:t> (</a:t>
            </a:r>
            <a:r>
              <a:rPr lang="en-US" sz="3200" b="1" dirty="0" err="1"/>
              <a:t>Cô</a:t>
            </a:r>
            <a:r>
              <a:rPr lang="en-US" sz="3200" b="1" dirty="0"/>
              <a:t> </a:t>
            </a:r>
            <a:r>
              <a:rPr lang="en-US" sz="3200" b="1" dirty="0" err="1"/>
              <a:t>Thanh</a:t>
            </a:r>
            <a:r>
              <a:rPr lang="en-US" sz="3200" b="1" dirty="0"/>
              <a:t> </a:t>
            </a:r>
            <a:r>
              <a:rPr lang="en-US" sz="3200" b="1" dirty="0" err="1"/>
              <a:t>Thanh</a:t>
            </a:r>
            <a:r>
              <a:rPr lang="en-US" sz="3200" b="1" dirty="0"/>
              <a:t>)</a:t>
            </a:r>
            <a:endParaRPr lang="en-US" sz="3200" dirty="0"/>
          </a:p>
          <a:p>
            <a:r>
              <a:rPr lang="en-US" sz="3200" b="1" dirty="0"/>
              <a:t>- </a:t>
            </a:r>
            <a:r>
              <a:rPr lang="en-US" sz="3200" b="1" dirty="0" err="1"/>
              <a:t>Hạn</a:t>
            </a:r>
            <a:r>
              <a:rPr lang="en-US" sz="3200" b="1" dirty="0"/>
              <a:t> </a:t>
            </a:r>
            <a:r>
              <a:rPr lang="en-US" sz="3200" b="1" dirty="0" err="1"/>
              <a:t>nộp</a:t>
            </a:r>
            <a:r>
              <a:rPr lang="en-US" sz="3200" b="1" dirty="0"/>
              <a:t>: </a:t>
            </a:r>
            <a:r>
              <a:rPr lang="en-US" sz="3200" b="1" dirty="0" smtClean="0"/>
              <a:t>16/11/2021 (</a:t>
            </a:r>
            <a:r>
              <a:rPr lang="en-US" sz="3200" b="1" dirty="0" err="1" smtClean="0"/>
              <a:t>Thứ</a:t>
            </a:r>
            <a:r>
              <a:rPr lang="en-US" sz="3200" b="1" dirty="0" smtClean="0"/>
              <a:t> 3)</a:t>
            </a:r>
            <a:endParaRPr lang="en-US" sz="3200" dirty="0"/>
          </a:p>
        </p:txBody>
      </p:sp>
      <p:pic>
        <p:nvPicPr>
          <p:cNvPr id="87" name="图片 23">
            <a:extLst>
              <a:ext uri="{FF2B5EF4-FFF2-40B4-BE49-F238E27FC236}">
                <a16:creationId xmlns:a16="http://schemas.microsoft.com/office/drawing/2014/main" xmlns="" id="{0A3D6F66-CD87-4C2A-9311-1DD792A30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9" y="4219975"/>
            <a:ext cx="2978134" cy="29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6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矩形 132"/>
          <p:cNvSpPr/>
          <p:nvPr/>
        </p:nvSpPr>
        <p:spPr>
          <a:xfrm>
            <a:off x="263769" y="5820508"/>
            <a:ext cx="2145323" cy="1178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7628709" y="-95794"/>
            <a:ext cx="4750527" cy="4484912"/>
            <a:chOff x="7628709" y="-95794"/>
            <a:chExt cx="4750527" cy="4484912"/>
          </a:xfrm>
        </p:grpSpPr>
        <p:grpSp>
          <p:nvGrpSpPr>
            <p:cNvPr id="119" name="组合 118"/>
            <p:cNvGrpSpPr/>
            <p:nvPr/>
          </p:nvGrpSpPr>
          <p:grpSpPr>
            <a:xfrm>
              <a:off x="7628709" y="-95794"/>
              <a:ext cx="4750527" cy="4484912"/>
              <a:chOff x="7628709" y="-95794"/>
              <a:chExt cx="4750527" cy="4484912"/>
            </a:xfrm>
          </p:grpSpPr>
          <p:grpSp>
            <p:nvGrpSpPr>
              <p:cNvPr id="122" name="组合 121"/>
              <p:cNvGrpSpPr/>
              <p:nvPr/>
            </p:nvGrpSpPr>
            <p:grpSpPr>
              <a:xfrm>
                <a:off x="8203475" y="-95794"/>
                <a:ext cx="4175761" cy="3570514"/>
                <a:chOff x="8203475" y="-95794"/>
                <a:chExt cx="4175761" cy="3570514"/>
              </a:xfrm>
            </p:grpSpPr>
            <p:sp>
              <p:nvSpPr>
                <p:cNvPr id="124" name="矩形 123"/>
                <p:cNvSpPr/>
                <p:nvPr/>
              </p:nvSpPr>
              <p:spPr>
                <a:xfrm>
                  <a:off x="8660674" y="0"/>
                  <a:ext cx="3531326" cy="2769326"/>
                </a:xfrm>
                <a:prstGeom prst="rect">
                  <a:avLst/>
                </a:prstGeom>
                <a:solidFill>
                  <a:srgbClr val="19B4C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5" name="任意多边形 124"/>
                <p:cNvSpPr/>
                <p:nvPr/>
              </p:nvSpPr>
              <p:spPr>
                <a:xfrm>
                  <a:off x="8212184" y="-95794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165100" dist="88900" algn="l" rotWithShape="0">
                    <a:prstClr val="black">
                      <a:alpha val="19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6" name="任意多边形 125"/>
                <p:cNvSpPr/>
                <p:nvPr/>
              </p:nvSpPr>
              <p:spPr>
                <a:xfrm>
                  <a:off x="8203475" y="-91440"/>
                  <a:ext cx="4167052" cy="3566160"/>
                </a:xfrm>
                <a:custGeom>
                  <a:avLst/>
                  <a:gdLst>
                    <a:gd name="connsiteX0" fmla="*/ 66171 w 3897085"/>
                    <a:gd name="connsiteY0" fmla="*/ 0 h 3474720"/>
                    <a:gd name="connsiteX1" fmla="*/ 913544 w 3897085"/>
                    <a:gd name="connsiteY1" fmla="*/ 0 h 3474720"/>
                    <a:gd name="connsiteX2" fmla="*/ 941219 w 3897085"/>
                    <a:gd name="connsiteY2" fmla="*/ 50987 h 3474720"/>
                    <a:gd name="connsiteX3" fmla="*/ 979714 w 3897085"/>
                    <a:gd name="connsiteY3" fmla="*/ 241662 h 3474720"/>
                    <a:gd name="connsiteX4" fmla="*/ 941219 w 3897085"/>
                    <a:gd name="connsiteY4" fmla="*/ 432337 h 3474720"/>
                    <a:gd name="connsiteX5" fmla="*/ 940094 w 3897085"/>
                    <a:gd name="connsiteY5" fmla="*/ 434410 h 3474720"/>
                    <a:gd name="connsiteX6" fmla="*/ 973181 w 3897085"/>
                    <a:gd name="connsiteY6" fmla="*/ 431074 h 3474720"/>
                    <a:gd name="connsiteX7" fmla="*/ 1508797 w 3897085"/>
                    <a:gd name="connsiteY7" fmla="*/ 786104 h 3474720"/>
                    <a:gd name="connsiteX8" fmla="*/ 1526368 w 3897085"/>
                    <a:gd name="connsiteY8" fmla="*/ 842708 h 3474720"/>
                    <a:gd name="connsiteX9" fmla="*/ 1579016 w 3897085"/>
                    <a:gd name="connsiteY9" fmla="*/ 799269 h 3474720"/>
                    <a:gd name="connsiteX10" fmla="*/ 2057400 w 3897085"/>
                    <a:gd name="connsiteY10" fmla="*/ 653143 h 3474720"/>
                    <a:gd name="connsiteX11" fmla="*/ 2913018 w 3897085"/>
                    <a:gd name="connsiteY11" fmla="*/ 1508761 h 3474720"/>
                    <a:gd name="connsiteX12" fmla="*/ 2845779 w 3897085"/>
                    <a:gd name="connsiteY12" fmla="*/ 1841806 h 3474720"/>
                    <a:gd name="connsiteX13" fmla="*/ 2789968 w 3897085"/>
                    <a:gd name="connsiteY13" fmla="*/ 1944631 h 3474720"/>
                    <a:gd name="connsiteX14" fmla="*/ 2857646 w 3897085"/>
                    <a:gd name="connsiteY14" fmla="*/ 1965639 h 3474720"/>
                    <a:gd name="connsiteX15" fmla="*/ 3038685 w 3897085"/>
                    <a:gd name="connsiteY15" fmla="*/ 2114721 h 3474720"/>
                    <a:gd name="connsiteX16" fmla="*/ 3070970 w 3897085"/>
                    <a:gd name="connsiteY16" fmla="*/ 2174202 h 3474720"/>
                    <a:gd name="connsiteX17" fmla="*/ 3120278 w 3897085"/>
                    <a:gd name="connsiteY17" fmla="*/ 2114440 h 3474720"/>
                    <a:gd name="connsiteX18" fmla="*/ 3683725 w 3897085"/>
                    <a:gd name="connsiteY18" fmla="*/ 1881052 h 3474720"/>
                    <a:gd name="connsiteX19" fmla="*/ 3844315 w 3897085"/>
                    <a:gd name="connsiteY19" fmla="*/ 1897241 h 3474720"/>
                    <a:gd name="connsiteX20" fmla="*/ 3897085 w 3897085"/>
                    <a:gd name="connsiteY20" fmla="*/ 1910810 h 3474720"/>
                    <a:gd name="connsiteX21" fmla="*/ 3897085 w 3897085"/>
                    <a:gd name="connsiteY21" fmla="*/ 3444963 h 3474720"/>
                    <a:gd name="connsiteX22" fmla="*/ 3844315 w 3897085"/>
                    <a:gd name="connsiteY22" fmla="*/ 3458531 h 3474720"/>
                    <a:gd name="connsiteX23" fmla="*/ 3683725 w 3897085"/>
                    <a:gd name="connsiteY23" fmla="*/ 3474720 h 3474720"/>
                    <a:gd name="connsiteX24" fmla="*/ 2903080 w 3897085"/>
                    <a:gd name="connsiteY24" fmla="*/ 2838476 h 3474720"/>
                    <a:gd name="connsiteX25" fmla="*/ 2889774 w 3897085"/>
                    <a:gd name="connsiteY25" fmla="*/ 2706488 h 3474720"/>
                    <a:gd name="connsiteX26" fmla="*/ 2857646 w 3897085"/>
                    <a:gd name="connsiteY26" fmla="*/ 2723927 h 3474720"/>
                    <a:gd name="connsiteX27" fmla="*/ 2697479 w 3897085"/>
                    <a:gd name="connsiteY27" fmla="*/ 2756263 h 3474720"/>
                    <a:gd name="connsiteX28" fmla="*/ 2285999 w 3897085"/>
                    <a:gd name="connsiteY28" fmla="*/ 2344783 h 3474720"/>
                    <a:gd name="connsiteX29" fmla="*/ 2287265 w 3897085"/>
                    <a:gd name="connsiteY29" fmla="*/ 2332230 h 3474720"/>
                    <a:gd name="connsiteX30" fmla="*/ 2229837 w 3897085"/>
                    <a:gd name="connsiteY30" fmla="*/ 2346996 h 3474720"/>
                    <a:gd name="connsiteX31" fmla="*/ 2057400 w 3897085"/>
                    <a:gd name="connsiteY31" fmla="*/ 2364379 h 3474720"/>
                    <a:gd name="connsiteX32" fmla="*/ 1219165 w 3897085"/>
                    <a:gd name="connsiteY32" fmla="*/ 1681198 h 3474720"/>
                    <a:gd name="connsiteX33" fmla="*/ 1205410 w 3897085"/>
                    <a:gd name="connsiteY33" fmla="*/ 1544751 h 3474720"/>
                    <a:gd name="connsiteX34" fmla="*/ 1199448 w 3897085"/>
                    <a:gd name="connsiteY34" fmla="*/ 1547987 h 3474720"/>
                    <a:gd name="connsiteX35" fmla="*/ 973181 w 3897085"/>
                    <a:gd name="connsiteY35" fmla="*/ 1593668 h 3474720"/>
                    <a:gd name="connsiteX36" fmla="*/ 391884 w 3897085"/>
                    <a:gd name="connsiteY36" fmla="*/ 1012371 h 3474720"/>
                    <a:gd name="connsiteX37" fmla="*/ 437565 w 3897085"/>
                    <a:gd name="connsiteY37" fmla="*/ 786104 h 3474720"/>
                    <a:gd name="connsiteX38" fmla="*/ 468369 w 3897085"/>
                    <a:gd name="connsiteY38" fmla="*/ 729353 h 3474720"/>
                    <a:gd name="connsiteX39" fmla="*/ 391134 w 3897085"/>
                    <a:gd name="connsiteY39" fmla="*/ 721567 h 3474720"/>
                    <a:gd name="connsiteX40" fmla="*/ 0 w 3897085"/>
                    <a:gd name="connsiteY40" fmla="*/ 241662 h 3474720"/>
                    <a:gd name="connsiteX41" fmla="*/ 38496 w 3897085"/>
                    <a:gd name="connsiteY41" fmla="*/ 50987 h 3474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3897085" h="3474720">
                      <a:moveTo>
                        <a:pt x="66171" y="0"/>
                      </a:moveTo>
                      <a:lnTo>
                        <a:pt x="913544" y="0"/>
                      </a:lnTo>
                      <a:lnTo>
                        <a:pt x="941219" y="50987"/>
                      </a:lnTo>
                      <a:cubicBezTo>
                        <a:pt x="966007" y="109593"/>
                        <a:pt x="979714" y="174027"/>
                        <a:pt x="979714" y="241662"/>
                      </a:cubicBezTo>
                      <a:cubicBezTo>
                        <a:pt x="979714" y="309297"/>
                        <a:pt x="966007" y="373731"/>
                        <a:pt x="941219" y="432337"/>
                      </a:cubicBezTo>
                      <a:lnTo>
                        <a:pt x="940094" y="434410"/>
                      </a:lnTo>
                      <a:lnTo>
                        <a:pt x="973181" y="431074"/>
                      </a:lnTo>
                      <a:cubicBezTo>
                        <a:pt x="1213962" y="431074"/>
                        <a:pt x="1420551" y="577468"/>
                        <a:pt x="1508797" y="786104"/>
                      </a:cubicBezTo>
                      <a:lnTo>
                        <a:pt x="1526368" y="842708"/>
                      </a:lnTo>
                      <a:lnTo>
                        <a:pt x="1579016" y="799269"/>
                      </a:lnTo>
                      <a:cubicBezTo>
                        <a:pt x="1715573" y="707013"/>
                        <a:pt x="1880196" y="653143"/>
                        <a:pt x="2057400" y="653143"/>
                      </a:cubicBezTo>
                      <a:cubicBezTo>
                        <a:pt x="2529945" y="653143"/>
                        <a:pt x="2913018" y="1036216"/>
                        <a:pt x="2913018" y="1508761"/>
                      </a:cubicBezTo>
                      <a:cubicBezTo>
                        <a:pt x="2913018" y="1626897"/>
                        <a:pt x="2889076" y="1739442"/>
                        <a:pt x="2845779" y="1841806"/>
                      </a:cubicBezTo>
                      <a:lnTo>
                        <a:pt x="2789968" y="1944631"/>
                      </a:lnTo>
                      <a:lnTo>
                        <a:pt x="2857646" y="1965639"/>
                      </a:lnTo>
                      <a:cubicBezTo>
                        <a:pt x="2931489" y="1996872"/>
                        <a:pt x="2994317" y="2049048"/>
                        <a:pt x="3038685" y="2114721"/>
                      </a:cubicBezTo>
                      <a:lnTo>
                        <a:pt x="3070970" y="2174202"/>
                      </a:lnTo>
                      <a:lnTo>
                        <a:pt x="3120278" y="2114440"/>
                      </a:lnTo>
                      <a:cubicBezTo>
                        <a:pt x="3264477" y="1970241"/>
                        <a:pt x="3463685" y="1881052"/>
                        <a:pt x="3683725" y="1881052"/>
                      </a:cubicBezTo>
                      <a:cubicBezTo>
                        <a:pt x="3738735" y="1881052"/>
                        <a:pt x="3792443" y="1886626"/>
                        <a:pt x="3844315" y="1897241"/>
                      </a:cubicBezTo>
                      <a:lnTo>
                        <a:pt x="3897085" y="1910810"/>
                      </a:lnTo>
                      <a:lnTo>
                        <a:pt x="3897085" y="3444963"/>
                      </a:lnTo>
                      <a:lnTo>
                        <a:pt x="3844315" y="3458531"/>
                      </a:lnTo>
                      <a:cubicBezTo>
                        <a:pt x="3792443" y="3469146"/>
                        <a:pt x="3738735" y="3474720"/>
                        <a:pt x="3683725" y="3474720"/>
                      </a:cubicBezTo>
                      <a:cubicBezTo>
                        <a:pt x="3298656" y="3474720"/>
                        <a:pt x="2977382" y="3201580"/>
                        <a:pt x="2903080" y="2838476"/>
                      </a:cubicBezTo>
                      <a:lnTo>
                        <a:pt x="2889774" y="2706488"/>
                      </a:lnTo>
                      <a:lnTo>
                        <a:pt x="2857646" y="2723927"/>
                      </a:lnTo>
                      <a:cubicBezTo>
                        <a:pt x="2808417" y="2744749"/>
                        <a:pt x="2754293" y="2756263"/>
                        <a:pt x="2697479" y="2756263"/>
                      </a:cubicBezTo>
                      <a:cubicBezTo>
                        <a:pt x="2470225" y="2756263"/>
                        <a:pt x="2285999" y="2572037"/>
                        <a:pt x="2285999" y="2344783"/>
                      </a:cubicBezTo>
                      <a:lnTo>
                        <a:pt x="2287265" y="2332230"/>
                      </a:lnTo>
                      <a:lnTo>
                        <a:pt x="2229837" y="2346996"/>
                      </a:lnTo>
                      <a:cubicBezTo>
                        <a:pt x="2174138" y="2358394"/>
                        <a:pt x="2116468" y="2364379"/>
                        <a:pt x="2057400" y="2364379"/>
                      </a:cubicBezTo>
                      <a:cubicBezTo>
                        <a:pt x="1643923" y="2364379"/>
                        <a:pt x="1298948" y="2071089"/>
                        <a:pt x="1219165" y="1681198"/>
                      </a:cubicBezTo>
                      <a:lnTo>
                        <a:pt x="1205410" y="1544751"/>
                      </a:lnTo>
                      <a:lnTo>
                        <a:pt x="1199448" y="1547987"/>
                      </a:lnTo>
                      <a:cubicBezTo>
                        <a:pt x="1129903" y="1577402"/>
                        <a:pt x="1053441" y="1593668"/>
                        <a:pt x="973181" y="1593668"/>
                      </a:cubicBezTo>
                      <a:cubicBezTo>
                        <a:pt x="652140" y="1593668"/>
                        <a:pt x="391884" y="1333412"/>
                        <a:pt x="391884" y="1012371"/>
                      </a:cubicBezTo>
                      <a:cubicBezTo>
                        <a:pt x="391884" y="932111"/>
                        <a:pt x="408150" y="855650"/>
                        <a:pt x="437565" y="786104"/>
                      </a:cubicBezTo>
                      <a:lnTo>
                        <a:pt x="468369" y="729353"/>
                      </a:lnTo>
                      <a:lnTo>
                        <a:pt x="391134" y="721567"/>
                      </a:lnTo>
                      <a:cubicBezTo>
                        <a:pt x="167914" y="675890"/>
                        <a:pt x="0" y="478385"/>
                        <a:pt x="0" y="241662"/>
                      </a:cubicBezTo>
                      <a:cubicBezTo>
                        <a:pt x="0" y="174027"/>
                        <a:pt x="13708" y="109593"/>
                        <a:pt x="38496" y="5098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444500" dist="50800" dir="18900000">
                    <a:srgbClr val="91F0FD">
                      <a:alpha val="5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3" name="任意多边形 122"/>
              <p:cNvSpPr/>
              <p:nvPr/>
            </p:nvSpPr>
            <p:spPr>
              <a:xfrm>
                <a:off x="7628709" y="-1"/>
                <a:ext cx="4563291" cy="4389119"/>
              </a:xfrm>
              <a:custGeom>
                <a:avLst/>
                <a:gdLst>
                  <a:gd name="connsiteX0" fmla="*/ 0 w 4563291"/>
                  <a:gd name="connsiteY0" fmla="*/ 0 h 4389119"/>
                  <a:gd name="connsiteX1" fmla="*/ 1195147 w 4563291"/>
                  <a:gd name="connsiteY1" fmla="*/ 0 h 4389119"/>
                  <a:gd name="connsiteX2" fmla="*/ 1195147 w 4563291"/>
                  <a:gd name="connsiteY2" fmla="*/ 1271847 h 4389119"/>
                  <a:gd name="connsiteX3" fmla="*/ 2160923 w 4563291"/>
                  <a:gd name="connsiteY3" fmla="*/ 1271847 h 4389119"/>
                  <a:gd name="connsiteX4" fmla="*/ 2160923 w 4563291"/>
                  <a:gd name="connsiteY4" fmla="*/ 1724298 h 4389119"/>
                  <a:gd name="connsiteX5" fmla="*/ 2586445 w 4563291"/>
                  <a:gd name="connsiteY5" fmla="*/ 1724298 h 4389119"/>
                  <a:gd name="connsiteX6" fmla="*/ 2586445 w 4563291"/>
                  <a:gd name="connsiteY6" fmla="*/ 2169621 h 4389119"/>
                  <a:gd name="connsiteX7" fmla="*/ 3078410 w 4563291"/>
                  <a:gd name="connsiteY7" fmla="*/ 2169621 h 4389119"/>
                  <a:gd name="connsiteX8" fmla="*/ 3078410 w 4563291"/>
                  <a:gd name="connsiteY8" fmla="*/ 2508070 h 4389119"/>
                  <a:gd name="connsiteX9" fmla="*/ 3866605 w 4563291"/>
                  <a:gd name="connsiteY9" fmla="*/ 2508070 h 4389119"/>
                  <a:gd name="connsiteX10" fmla="*/ 3866605 w 4563291"/>
                  <a:gd name="connsiteY10" fmla="*/ 2743200 h 4389119"/>
                  <a:gd name="connsiteX11" fmla="*/ 4563291 w 4563291"/>
                  <a:gd name="connsiteY11" fmla="*/ 2743200 h 4389119"/>
                  <a:gd name="connsiteX12" fmla="*/ 4563291 w 4563291"/>
                  <a:gd name="connsiteY12" fmla="*/ 4389119 h 4389119"/>
                  <a:gd name="connsiteX13" fmla="*/ 2595523 w 4563291"/>
                  <a:gd name="connsiteY13" fmla="*/ 4389119 h 4389119"/>
                  <a:gd name="connsiteX14" fmla="*/ 2595523 w 4563291"/>
                  <a:gd name="connsiteY14" fmla="*/ 3366654 h 4389119"/>
                  <a:gd name="connsiteX15" fmla="*/ 1690108 w 4563291"/>
                  <a:gd name="connsiteY15" fmla="*/ 3366654 h 4389119"/>
                  <a:gd name="connsiteX16" fmla="*/ 1690108 w 4563291"/>
                  <a:gd name="connsiteY16" fmla="*/ 2867890 h 4389119"/>
                  <a:gd name="connsiteX17" fmla="*/ 639826 w 4563291"/>
                  <a:gd name="connsiteY17" fmla="*/ 2867890 h 4389119"/>
                  <a:gd name="connsiteX18" fmla="*/ 639826 w 4563291"/>
                  <a:gd name="connsiteY18" fmla="*/ 2019992 h 4389119"/>
                  <a:gd name="connsiteX19" fmla="*/ 0 w 4563291"/>
                  <a:gd name="connsiteY19" fmla="*/ 2019992 h 438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291" h="4389119">
                    <a:moveTo>
                      <a:pt x="0" y="0"/>
                    </a:moveTo>
                    <a:lnTo>
                      <a:pt x="1195147" y="0"/>
                    </a:lnTo>
                    <a:lnTo>
                      <a:pt x="1195147" y="1271847"/>
                    </a:lnTo>
                    <a:lnTo>
                      <a:pt x="2160923" y="1271847"/>
                    </a:lnTo>
                    <a:lnTo>
                      <a:pt x="2160923" y="1724298"/>
                    </a:lnTo>
                    <a:lnTo>
                      <a:pt x="2586445" y="1724298"/>
                    </a:lnTo>
                    <a:lnTo>
                      <a:pt x="2586445" y="2169621"/>
                    </a:lnTo>
                    <a:lnTo>
                      <a:pt x="3078410" y="2169621"/>
                    </a:lnTo>
                    <a:lnTo>
                      <a:pt x="3078410" y="2508070"/>
                    </a:lnTo>
                    <a:lnTo>
                      <a:pt x="3866605" y="2508070"/>
                    </a:lnTo>
                    <a:lnTo>
                      <a:pt x="3866605" y="2743200"/>
                    </a:lnTo>
                    <a:lnTo>
                      <a:pt x="4563291" y="2743200"/>
                    </a:lnTo>
                    <a:lnTo>
                      <a:pt x="4563291" y="4389119"/>
                    </a:lnTo>
                    <a:lnTo>
                      <a:pt x="2595523" y="4389119"/>
                    </a:lnTo>
                    <a:lnTo>
                      <a:pt x="2595523" y="3366654"/>
                    </a:lnTo>
                    <a:lnTo>
                      <a:pt x="1690108" y="3366654"/>
                    </a:lnTo>
                    <a:lnTo>
                      <a:pt x="1690108" y="2867890"/>
                    </a:lnTo>
                    <a:lnTo>
                      <a:pt x="639826" y="2867890"/>
                    </a:lnTo>
                    <a:lnTo>
                      <a:pt x="639826" y="2019992"/>
                    </a:lnTo>
                    <a:lnTo>
                      <a:pt x="0" y="20199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47" t="36684" r="58009" b="33815"/>
            <a:stretch/>
          </p:blipFill>
          <p:spPr>
            <a:xfrm rot="19359801">
              <a:off x="11417829" y="883063"/>
              <a:ext cx="580572" cy="834573"/>
            </a:xfrm>
            <a:prstGeom prst="rect">
              <a:avLst/>
            </a:prstGeom>
          </p:spPr>
        </p:pic>
        <p:pic>
          <p:nvPicPr>
            <p:cNvPr id="121" name="图片 1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5" t="46432" r="65656" b="32019"/>
            <a:stretch/>
          </p:blipFill>
          <p:spPr>
            <a:xfrm rot="306661" flipH="1">
              <a:off x="10581726" y="130097"/>
              <a:ext cx="661782" cy="427613"/>
            </a:xfrm>
            <a:prstGeom prst="rect">
              <a:avLst/>
            </a:prstGeom>
          </p:spPr>
        </p:pic>
      </p:grpSp>
      <p:sp>
        <p:nvSpPr>
          <p:cNvPr id="40" name="任意多边形 39"/>
          <p:cNvSpPr/>
          <p:nvPr/>
        </p:nvSpPr>
        <p:spPr>
          <a:xfrm>
            <a:off x="1" y="4199061"/>
            <a:ext cx="12642271" cy="2509328"/>
          </a:xfrm>
          <a:custGeom>
            <a:avLst/>
            <a:gdLst>
              <a:gd name="connsiteX0" fmla="*/ 501750 w 12642271"/>
              <a:gd name="connsiteY0" fmla="*/ 238 h 2083587"/>
              <a:gd name="connsiteX1" fmla="*/ 6207369 w 12642271"/>
              <a:gd name="connsiteY1" fmla="*/ 1121804 h 2083587"/>
              <a:gd name="connsiteX2" fmla="*/ 12625753 w 12642271"/>
              <a:gd name="connsiteY2" fmla="*/ 1315236 h 2083587"/>
              <a:gd name="connsiteX3" fmla="*/ 12642271 w 12642271"/>
              <a:gd name="connsiteY3" fmla="*/ 2021347 h 2083587"/>
              <a:gd name="connsiteX4" fmla="*/ 12513491 w 12642271"/>
              <a:gd name="connsiteY4" fmla="*/ 2053408 h 2083587"/>
              <a:gd name="connsiteX5" fmla="*/ 6350981 w 12642271"/>
              <a:gd name="connsiteY5" fmla="*/ 1710898 h 2083587"/>
              <a:gd name="connsiteX6" fmla="*/ 581885 w 12642271"/>
              <a:gd name="connsiteY6" fmla="*/ 539326 h 2083587"/>
              <a:gd name="connsiteX7" fmla="*/ 150102 w 12642271"/>
              <a:gd name="connsiteY7" fmla="*/ 597571 h 2083587"/>
              <a:gd name="connsiteX8" fmla="*/ 0 w 12642271"/>
              <a:gd name="connsiteY8" fmla="*/ 638237 h 2083587"/>
              <a:gd name="connsiteX9" fmla="*/ 0 w 12642271"/>
              <a:gd name="connsiteY9" fmla="*/ 49143 h 2083587"/>
              <a:gd name="connsiteX10" fmla="*/ 501750 w 12642271"/>
              <a:gd name="connsiteY10" fmla="*/ 238 h 2083587"/>
              <a:gd name="connsiteX0" fmla="*/ 501750 w 12642271"/>
              <a:gd name="connsiteY0" fmla="*/ 238 h 2134511"/>
              <a:gd name="connsiteX1" fmla="*/ 6207369 w 12642271"/>
              <a:gd name="connsiteY1" fmla="*/ 1121804 h 2134511"/>
              <a:gd name="connsiteX2" fmla="*/ 12625753 w 12642271"/>
              <a:gd name="connsiteY2" fmla="*/ 1315236 h 2134511"/>
              <a:gd name="connsiteX3" fmla="*/ 12642271 w 12642271"/>
              <a:gd name="connsiteY3" fmla="*/ 2021347 h 2134511"/>
              <a:gd name="connsiteX4" fmla="*/ 12513491 w 12642271"/>
              <a:gd name="connsiteY4" fmla="*/ 2053408 h 2134511"/>
              <a:gd name="connsiteX5" fmla="*/ 6350981 w 12642271"/>
              <a:gd name="connsiteY5" fmla="*/ 1710898 h 2134511"/>
              <a:gd name="connsiteX6" fmla="*/ 581885 w 12642271"/>
              <a:gd name="connsiteY6" fmla="*/ 539326 h 2134511"/>
              <a:gd name="connsiteX7" fmla="*/ 150102 w 12642271"/>
              <a:gd name="connsiteY7" fmla="*/ 597571 h 2134511"/>
              <a:gd name="connsiteX8" fmla="*/ 0 w 12642271"/>
              <a:gd name="connsiteY8" fmla="*/ 638237 h 2134511"/>
              <a:gd name="connsiteX9" fmla="*/ 0 w 12642271"/>
              <a:gd name="connsiteY9" fmla="*/ 49143 h 2134511"/>
              <a:gd name="connsiteX10" fmla="*/ 501750 w 12642271"/>
              <a:gd name="connsiteY10" fmla="*/ 238 h 2134511"/>
              <a:gd name="connsiteX0" fmla="*/ 501750 w 12642271"/>
              <a:gd name="connsiteY0" fmla="*/ 375055 h 2509328"/>
              <a:gd name="connsiteX1" fmla="*/ 6383216 w 12642271"/>
              <a:gd name="connsiteY1" fmla="*/ 564637 h 2509328"/>
              <a:gd name="connsiteX2" fmla="*/ 12625753 w 12642271"/>
              <a:gd name="connsiteY2" fmla="*/ 1690053 h 2509328"/>
              <a:gd name="connsiteX3" fmla="*/ 12642271 w 12642271"/>
              <a:gd name="connsiteY3" fmla="*/ 2396164 h 2509328"/>
              <a:gd name="connsiteX4" fmla="*/ 12513491 w 12642271"/>
              <a:gd name="connsiteY4" fmla="*/ 2428225 h 2509328"/>
              <a:gd name="connsiteX5" fmla="*/ 6350981 w 12642271"/>
              <a:gd name="connsiteY5" fmla="*/ 2085715 h 2509328"/>
              <a:gd name="connsiteX6" fmla="*/ 581885 w 12642271"/>
              <a:gd name="connsiteY6" fmla="*/ 914143 h 2509328"/>
              <a:gd name="connsiteX7" fmla="*/ 150102 w 12642271"/>
              <a:gd name="connsiteY7" fmla="*/ 972388 h 2509328"/>
              <a:gd name="connsiteX8" fmla="*/ 0 w 12642271"/>
              <a:gd name="connsiteY8" fmla="*/ 1013054 h 2509328"/>
              <a:gd name="connsiteX9" fmla="*/ 0 w 12642271"/>
              <a:gd name="connsiteY9" fmla="*/ 423960 h 2509328"/>
              <a:gd name="connsiteX10" fmla="*/ 501750 w 12642271"/>
              <a:gd name="connsiteY10" fmla="*/ 375055 h 250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42271" h="2509328">
                <a:moveTo>
                  <a:pt x="501750" y="375055"/>
                </a:moveTo>
                <a:cubicBezTo>
                  <a:pt x="2887243" y="344176"/>
                  <a:pt x="3685077" y="2411021"/>
                  <a:pt x="6383216" y="564637"/>
                </a:cubicBezTo>
                <a:cubicBezTo>
                  <a:pt x="9261231" y="-1404839"/>
                  <a:pt x="11289322" y="2472570"/>
                  <a:pt x="12625753" y="1690053"/>
                </a:cubicBezTo>
                <a:lnTo>
                  <a:pt x="12642271" y="2396164"/>
                </a:lnTo>
                <a:lnTo>
                  <a:pt x="12513491" y="2428225"/>
                </a:lnTo>
                <a:cubicBezTo>
                  <a:pt x="10407551" y="2907034"/>
                  <a:pt x="9149962" y="1065808"/>
                  <a:pt x="6350981" y="2085715"/>
                </a:cubicBezTo>
                <a:cubicBezTo>
                  <a:pt x="3552001" y="3105623"/>
                  <a:pt x="2383323" y="854406"/>
                  <a:pt x="581885" y="914143"/>
                </a:cubicBezTo>
                <a:cubicBezTo>
                  <a:pt x="442119" y="918778"/>
                  <a:pt x="298543" y="937324"/>
                  <a:pt x="150102" y="972388"/>
                </a:cubicBezTo>
                <a:lnTo>
                  <a:pt x="0" y="1013054"/>
                </a:lnTo>
                <a:lnTo>
                  <a:pt x="0" y="423960"/>
                </a:lnTo>
                <a:cubicBezTo>
                  <a:pt x="175846" y="392638"/>
                  <a:pt x="342717" y="377114"/>
                  <a:pt x="501750" y="375055"/>
                </a:cubicBezTo>
                <a:close/>
              </a:path>
            </a:pathLst>
          </a:custGeom>
          <a:solidFill>
            <a:srgbClr val="20B6BE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7" name="图片 23">
            <a:extLst>
              <a:ext uri="{FF2B5EF4-FFF2-40B4-BE49-F238E27FC236}">
                <a16:creationId xmlns:a16="http://schemas.microsoft.com/office/drawing/2014/main" xmlns="" id="{0A3D6F66-CD87-4C2A-9311-1DD792A30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9" y="4219975"/>
            <a:ext cx="2978134" cy="29781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378" y="343903"/>
            <a:ext cx="11054410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thiểu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endPara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chai,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(HS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GV TPT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kern="1600" dirty="0" err="1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0" kern="1600" dirty="0" smtClean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endPara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chụp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file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jpg.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tên_ngày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sinh_lớp_cuộc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_jpg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zalo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16/11/2021 (</a:t>
            </a:r>
            <a:r>
              <a:rPr lang="en-US" sz="24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07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5400000">
            <a:off x="9077326" y="688976"/>
            <a:ext cx="739775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 rot="5400000">
            <a:off x="3354388" y="688976"/>
            <a:ext cx="739775" cy="6096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86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 rot="5400000">
            <a:off x="1751807" y="610394"/>
            <a:ext cx="739775" cy="611188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1903414" y="265114"/>
            <a:ext cx="7743825" cy="815975"/>
            <a:chOff x="240" y="192"/>
            <a:chExt cx="4878" cy="514"/>
          </a:xfrm>
        </p:grpSpPr>
        <p:pic>
          <p:nvPicPr>
            <p:cNvPr id="6177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44" y="192"/>
              <a:ext cx="13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8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4898" y="480"/>
              <a:ext cx="17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9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1312" y="489"/>
              <a:ext cx="156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0" name="Picture 15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295" y="491"/>
              <a:ext cx="16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4495800" y="1066800"/>
            <a:ext cx="6096000" cy="56388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51" name="Rectangle 18"/>
          <p:cNvSpPr>
            <a:spLocks noChangeArrowheads="1"/>
          </p:cNvSpPr>
          <p:nvPr/>
        </p:nvSpPr>
        <p:spPr bwMode="auto">
          <a:xfrm>
            <a:off x="1655764" y="1085851"/>
            <a:ext cx="2535237" cy="5527675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6165851" y="155576"/>
            <a:ext cx="2212975" cy="468313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6153" name="AutoShape 22"/>
          <p:cNvSpPr>
            <a:spLocks noChangeArrowheads="1"/>
          </p:cNvSpPr>
          <p:nvPr/>
        </p:nvSpPr>
        <p:spPr bwMode="auto">
          <a:xfrm>
            <a:off x="1587500" y="22226"/>
            <a:ext cx="4578350" cy="77946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0" hangingPunct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6157" name="Picture 28" descr="Picture238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2004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29" descr="3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2590800"/>
            <a:ext cx="2514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7838" y="5105400"/>
            <a:ext cx="2362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32" descr="blumenpflanzen0385uw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4800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33" descr="blumenpflanzen0835iw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750" y="3343275"/>
            <a:ext cx="113823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34" descr="blumenpflanzen0835iw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3248025" y="3348039"/>
            <a:ext cx="1143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36" descr="e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57976" y="2133600"/>
            <a:ext cx="8096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37" descr="h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91100" y="2133600"/>
            <a:ext cx="8763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38" descr="i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81700" y="2133600"/>
            <a:ext cx="571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Picture 39" descr="t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115426" y="3681413"/>
            <a:ext cx="7143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7" name="Picture 40" descr="u">
            <a:hlinkClick r:id="rId16" action="ppaction://hlinksldjump"/>
          </p:cNvPr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72376" y="2133600"/>
            <a:ext cx="8096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41" descr="b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400800" y="3681413"/>
            <a:ext cx="8763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9" name="Picture 42" descr="e">
            <a:hlinkClick r:id="rId2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05776" y="3681413"/>
            <a:ext cx="8096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0" name="Picture 43" descr="i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91400" y="3657600"/>
            <a:ext cx="571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1" name="WordArt 45"/>
          <p:cNvSpPr>
            <a:spLocks noChangeArrowheads="1" noChangeShapeType="1" noTextEdit="1"/>
          </p:cNvSpPr>
          <p:nvPr/>
        </p:nvSpPr>
        <p:spPr bwMode="auto">
          <a:xfrm>
            <a:off x="8305800" y="3429000"/>
            <a:ext cx="457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^</a:t>
            </a:r>
          </a:p>
        </p:txBody>
      </p:sp>
      <p:sp>
        <p:nvSpPr>
          <p:cNvPr id="6172" name="WordArt 46"/>
          <p:cNvSpPr>
            <a:spLocks noChangeArrowheads="1" noChangeShapeType="1" noTextEdit="1"/>
          </p:cNvSpPr>
          <p:nvPr/>
        </p:nvSpPr>
        <p:spPr bwMode="auto">
          <a:xfrm flipH="1">
            <a:off x="8686800" y="3276600"/>
            <a:ext cx="3048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`</a:t>
            </a:r>
          </a:p>
        </p:txBody>
      </p:sp>
      <p:sp>
        <p:nvSpPr>
          <p:cNvPr id="6173" name="WordArt 47"/>
          <p:cNvSpPr>
            <a:spLocks noChangeArrowheads="1" noChangeShapeType="1" noTextEdit="1"/>
          </p:cNvSpPr>
          <p:nvPr/>
        </p:nvSpPr>
        <p:spPr bwMode="auto">
          <a:xfrm>
            <a:off x="6934200" y="1828800"/>
            <a:ext cx="457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^</a:t>
            </a:r>
          </a:p>
        </p:txBody>
      </p:sp>
      <p:sp>
        <p:nvSpPr>
          <p:cNvPr id="6174" name="WordArt 48"/>
          <p:cNvSpPr>
            <a:spLocks noChangeArrowheads="1" noChangeShapeType="1" noTextEdit="1"/>
          </p:cNvSpPr>
          <p:nvPr/>
        </p:nvSpPr>
        <p:spPr bwMode="auto">
          <a:xfrm>
            <a:off x="7210425" y="1600201"/>
            <a:ext cx="381000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0000"/>
                </a:solidFill>
                <a:latin typeface="Arial Black"/>
              </a:rPr>
              <a:t>?</a:t>
            </a:r>
          </a:p>
        </p:txBody>
      </p:sp>
      <p:sp>
        <p:nvSpPr>
          <p:cNvPr id="44" name="AutoShape 23"/>
          <p:cNvSpPr>
            <a:spLocks noChangeArrowheads="1"/>
          </p:cNvSpPr>
          <p:nvPr/>
        </p:nvSpPr>
        <p:spPr bwMode="auto">
          <a:xfrm>
            <a:off x="8229600" y="1"/>
            <a:ext cx="2438400" cy="77946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57150" cmpd="thinThick">
            <a:solidFill>
              <a:srgbClr val="FF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10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668</Words>
  <Application>Microsoft Office PowerPoint</Application>
  <PresentationFormat>Widescreen</PresentationFormat>
  <Paragraphs>72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宋体</vt:lpstr>
      <vt:lpstr>Arial</vt:lpstr>
      <vt:lpstr>Arial Black</vt:lpstr>
      <vt:lpstr>Calibri</vt:lpstr>
      <vt:lpstr>Calibri Light</vt:lpstr>
      <vt:lpstr>Liberation Mono</vt:lpstr>
      <vt:lpstr>Times New Roman</vt:lpstr>
      <vt:lpstr>等线</vt:lpstr>
      <vt:lpstr>Office Theme</vt:lpstr>
      <vt:lpstr>2_Chủ đề Office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2021-11-13T14:29:23Z</dcterms:created>
  <dcterms:modified xsi:type="dcterms:W3CDTF">2021-11-14T16:49:40Z</dcterms:modified>
</cp:coreProperties>
</file>